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80"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4860C"/>
    <a:srgbClr val="E1FF2D"/>
    <a:srgbClr val="2DEB36"/>
    <a:srgbClr val="FF33CC"/>
    <a:srgbClr val="6600FF"/>
    <a:srgbClr val="68FF33"/>
    <a:srgbClr val="43DD81"/>
    <a:srgbClr val="B2B2B2"/>
    <a:srgbClr val="FF5050"/>
    <a:srgbClr val="00FFFF"/>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autoAdjust="0"/>
    <p:restoredTop sz="94658" autoAdjust="0"/>
  </p:normalViewPr>
  <p:slideViewPr>
    <p:cSldViewPr>
      <p:cViewPr varScale="1">
        <p:scale>
          <a:sx n="74" d="100"/>
          <a:sy n="74" d="100"/>
        </p:scale>
        <p:origin x="-1044" y="-102"/>
      </p:cViewPr>
      <p:guideLst>
        <p:guide orient="horz" pos="2160"/>
        <p:guide pos="2880"/>
      </p:guideLst>
    </p:cSldViewPr>
  </p:slideViewPr>
  <p:outlineViewPr>
    <p:cViewPr>
      <p:scale>
        <a:sx n="33" d="100"/>
        <a:sy n="33" d="100"/>
      </p:scale>
      <p:origin x="0" y="2574"/>
    </p:cViewPr>
  </p:outlin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522D54C-A58E-430A-A23B-E437837C35BE}" type="datetimeFigureOut">
              <a:rPr lang="en-US" smtClean="0"/>
              <a:pPr/>
              <a:t>10/21/2009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A11A4AC-93B6-4098-8921-742818147440}"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Subtitle 8"/>
          <p:cNvSpPr>
            <a:spLocks noGrp="1"/>
          </p:cNvSpPr>
          <p:nvPr>
            <p:ph type="subTitle" idx="1"/>
          </p:nvPr>
        </p:nvSpPr>
        <p:spPr>
          <a:xfrm>
            <a:off x="457200" y="3699804"/>
            <a:ext cx="8305800" cy="1143000"/>
          </a:xfrm>
        </p:spPr>
        <p:txBody>
          <a:bodyPr>
            <a:noAutofit/>
          </a:bodyPr>
          <a:lstStyle>
            <a:lvl1pPr marL="0" indent="0" algn="ctr">
              <a:buNone/>
              <a:defRPr sz="2200" spc="100" baseline="0">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Title 27"/>
          <p:cNvSpPr>
            <a:spLocks noGrp="1"/>
          </p:cNvSpPr>
          <p:nvPr>
            <p:ph type="ctrTitle"/>
          </p:nvPr>
        </p:nvSpPr>
        <p:spPr>
          <a:xfrm>
            <a:off x="457200" y="1433732"/>
            <a:ext cx="8305800" cy="1981200"/>
          </a:xfrm>
          <a:ln w="6350" cap="rnd">
            <a:noFill/>
          </a:ln>
        </p:spPr>
        <p:txBody>
          <a:bodyPr anchor="b" anchorCtr="0">
            <a:noAutofit/>
          </a:bodyPr>
          <a:lstStyle>
            <a:lvl1pPr algn="ctr">
              <a:defRPr lang="en-US" sz="4800" b="0" dirty="0">
                <a:ln w="3200">
                  <a:solidFill>
                    <a:schemeClr val="bg2">
                      <a:shade val="75000"/>
                      <a:alpha val="25000"/>
                    </a:schemeClr>
                  </a:solidFill>
                  <a:prstDash val="solid"/>
                  <a:round/>
                </a:ln>
                <a:solidFill>
                  <a:srgbClr val="F9F9F9"/>
                </a:solidFill>
                <a:effectLst>
                  <a:innerShdw blurRad="50800" dist="25400" dir="13500000">
                    <a:srgbClr val="000000">
                      <a:alpha val="70000"/>
                    </a:srgbClr>
                  </a:innerShdw>
                </a:effectLst>
              </a:defRPr>
            </a:lvl1pPr>
          </a:lstStyle>
          <a:p>
            <a:r>
              <a:rPr kumimoji="0" lang="en-US" smtClean="0"/>
              <a:t>Click to edit Master title style</a:t>
            </a:r>
            <a:endParaRPr kumimoji="0" lang="en-US"/>
          </a:p>
        </p:txBody>
      </p:sp>
      <p:cxnSp>
        <p:nvCxnSpPr>
          <p:cNvPr id="8" name="Straight Connector 7"/>
          <p:cNvCxnSpPr/>
          <p:nvPr/>
        </p:nvCxnSpPr>
        <p:spPr>
          <a:xfrm>
            <a:off x="1463626"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4708574" y="3550126"/>
            <a:ext cx="2971800" cy="1588"/>
          </a:xfrm>
          <a:prstGeom prst="line">
            <a:avLst/>
          </a:prstGeom>
          <a:ln w="9525" cap="flat" cmpd="sng" algn="ctr">
            <a:solidFill>
              <a:schemeClr val="bg2">
                <a:tint val="20000"/>
              </a:schemeClr>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
        <p:nvSpPr>
          <p:cNvPr id="14" name="Oval 13"/>
          <p:cNvSpPr/>
          <p:nvPr/>
        </p:nvSpPr>
        <p:spPr>
          <a:xfrm>
            <a:off x="4540348" y="3526302"/>
            <a:ext cx="45720" cy="45720"/>
          </a:xfrm>
          <a:prstGeom prst="ellipse">
            <a:avLst/>
          </a:prstGeom>
          <a:effectLst>
            <a:outerShdw blurRad="31750" dir="2700000" algn="tl" rotWithShape="0">
              <a:srgbClr val="000000">
                <a:alpha val="55000"/>
              </a:srgbClr>
            </a:outerShdw>
          </a:effectLst>
        </p:spPr>
        <p:style>
          <a:lnRef idx="2">
            <a:schemeClr val="accent2"/>
          </a:lnRef>
          <a:fillRef idx="1">
            <a:schemeClr val="accent2"/>
          </a:fillRef>
          <a:effectRef idx="0">
            <a:schemeClr val="accent2"/>
          </a:effectRef>
          <a:fontRef idx="minor">
            <a:schemeClr val="lt1"/>
          </a:fontRef>
        </p:style>
        <p:txBody>
          <a:bodyPr rtlCol="0" anchor="ctr"/>
          <a:lstStyle/>
          <a:p>
            <a:pPr algn="ctr" eaLnBrk="1" latinLnBrk="0" hangingPunct="1"/>
            <a:endParaRPr kumimoji="0" lang="en-US"/>
          </a:p>
        </p:txBody>
      </p:sp>
      <p:sp>
        <p:nvSpPr>
          <p:cNvPr id="15" name="Date Placeholder 14"/>
          <p:cNvSpPr>
            <a:spLocks noGrp="1"/>
          </p:cNvSpPr>
          <p:nvPr>
            <p:ph type="dt" sz="half" idx="10"/>
          </p:nvPr>
        </p:nvSpPr>
        <p:spPr/>
        <p:txBody>
          <a:bodyPr/>
          <a:lstStyle/>
          <a:p>
            <a:fld id="{4D882D9F-861C-49C8-8A3C-D5833BE79AD3}" type="datetimeFigureOut">
              <a:rPr lang="en-US" smtClean="0"/>
              <a:pPr/>
              <a:t>10/21/2009</a:t>
            </a:fld>
            <a:endParaRPr lang="en-US"/>
          </a:p>
        </p:txBody>
      </p:sp>
      <p:sp>
        <p:nvSpPr>
          <p:cNvPr id="16" name="Slide Number Placeholder 15"/>
          <p:cNvSpPr>
            <a:spLocks noGrp="1"/>
          </p:cNvSpPr>
          <p:nvPr>
            <p:ph type="sldNum" sz="quarter" idx="11"/>
          </p:nvPr>
        </p:nvSpPr>
        <p:spPr/>
        <p:txBody>
          <a:bodyPr/>
          <a:lstStyle/>
          <a:p>
            <a:fld id="{1EB068B8-B945-4874-8E44-5EEEC61CC982}" type="slidenum">
              <a:rPr lang="en-US" smtClean="0"/>
              <a:pPr/>
              <a:t>‹#›</a:t>
            </a:fld>
            <a:endParaRPr lang="en-US"/>
          </a:p>
        </p:txBody>
      </p:sp>
      <p:sp>
        <p:nvSpPr>
          <p:cNvPr id="17" name="Footer Placeholder 16"/>
          <p:cNvSpPr>
            <a:spLocks noGrp="1"/>
          </p:cNvSpPr>
          <p:nvPr>
            <p:ph type="ftr" sz="quarter" idx="12"/>
          </p:nvPr>
        </p:nvSpPr>
        <p:spPr/>
        <p:txBody>
          <a:bodyPr/>
          <a:lstStyle/>
          <a:p>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882D9F-861C-49C8-8A3C-D5833BE79AD3}" type="datetimeFigureOut">
              <a:rPr lang="en-US" smtClean="0"/>
              <a:pPr/>
              <a:t>10/21/2009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B068B8-B945-4874-8E44-5EEEC61CC982}"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4D882D9F-861C-49C8-8A3C-D5833BE79AD3}" type="datetimeFigureOut">
              <a:rPr lang="en-US" smtClean="0"/>
              <a:pPr/>
              <a:t>10/21/2009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B068B8-B945-4874-8E44-5EEEC61CC982}"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9" name="Content Placeholder 8"/>
          <p:cNvSpPr>
            <a:spLocks noGrp="1"/>
          </p:cNvSpPr>
          <p:nvPr>
            <p:ph idx="1"/>
          </p:nvPr>
        </p:nvSpPr>
        <p:spPr>
          <a:xfrm>
            <a:off x="457200" y="1524000"/>
            <a:ext cx="8229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4" name="Date Placeholder 13"/>
          <p:cNvSpPr>
            <a:spLocks noGrp="1"/>
          </p:cNvSpPr>
          <p:nvPr>
            <p:ph type="dt" sz="half" idx="14"/>
          </p:nvPr>
        </p:nvSpPr>
        <p:spPr/>
        <p:txBody>
          <a:bodyPr/>
          <a:lstStyle/>
          <a:p>
            <a:fld id="{4D882D9F-861C-49C8-8A3C-D5833BE79AD3}" type="datetimeFigureOut">
              <a:rPr lang="en-US" smtClean="0"/>
              <a:pPr/>
              <a:t>10/21/2009</a:t>
            </a:fld>
            <a:endParaRPr lang="en-US"/>
          </a:p>
        </p:txBody>
      </p:sp>
      <p:sp>
        <p:nvSpPr>
          <p:cNvPr id="15" name="Slide Number Placeholder 14"/>
          <p:cNvSpPr>
            <a:spLocks noGrp="1"/>
          </p:cNvSpPr>
          <p:nvPr>
            <p:ph type="sldNum" sz="quarter" idx="15"/>
          </p:nvPr>
        </p:nvSpPr>
        <p:spPr/>
        <p:txBody>
          <a:bodyPr/>
          <a:lstStyle>
            <a:lvl1pPr algn="ctr">
              <a:defRPr/>
            </a:lvl1pPr>
          </a:lstStyle>
          <a:p>
            <a:fld id="{1EB068B8-B945-4874-8E44-5EEEC61CC982}" type="slidenum">
              <a:rPr lang="en-US" smtClean="0"/>
              <a:pPr/>
              <a:t>‹#›</a:t>
            </a:fld>
            <a:endParaRPr lang="en-US"/>
          </a:p>
        </p:txBody>
      </p:sp>
      <p:sp>
        <p:nvSpPr>
          <p:cNvPr id="16" name="Footer Placeholder 15"/>
          <p:cNvSpPr>
            <a:spLocks noGrp="1"/>
          </p:cNvSpPr>
          <p:nvPr>
            <p:ph type="ftr" sz="quarter" idx="16"/>
          </p:nvPr>
        </p:nvSpPr>
        <p:spPr/>
        <p:txBody>
          <a:bodyPr/>
          <a:lstStyle/>
          <a:p>
            <a:endParaRPr lang="en-US"/>
          </a:p>
        </p:txBody>
      </p:sp>
      <p:sp>
        <p:nvSpPr>
          <p:cNvPr id="17" name="Title 16"/>
          <p:cNvSpPr>
            <a:spLocks noGrp="1"/>
          </p:cNvSpPr>
          <p:nvPr>
            <p:ph type="title"/>
          </p:nvPr>
        </p:nvSpPr>
        <p:spPr/>
        <p:txBody>
          <a:bodyPr rtlCol="0" anchor="b" anchorCtr="0"/>
          <a:lstStyle/>
          <a:p>
            <a:r>
              <a:rPr kumimoji="0" lang="en-US" smtClean="0"/>
              <a:t>Click to edit Master title style</a:t>
            </a:r>
            <a:endParaRPr kumimoji="0"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4" name="Date Placeholder 3"/>
          <p:cNvSpPr>
            <a:spLocks noGrp="1"/>
          </p:cNvSpPr>
          <p:nvPr>
            <p:ph type="dt" sz="half" idx="10"/>
          </p:nvPr>
        </p:nvSpPr>
        <p:spPr/>
        <p:txBody>
          <a:bodyPr/>
          <a:lstStyle/>
          <a:p>
            <a:fld id="{4D882D9F-861C-49C8-8A3C-D5833BE79AD3}" type="datetimeFigureOut">
              <a:rPr lang="en-US" smtClean="0"/>
              <a:pPr/>
              <a:t>10/21/2009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EB068B8-B945-4874-8E44-5EEEC61CC982}" type="slidenum">
              <a:rPr lang="en-US" smtClean="0"/>
              <a:pPr/>
              <a:t>‹#›</a:t>
            </a:fld>
            <a:endParaRPr lang="en-US"/>
          </a:p>
        </p:txBody>
      </p:sp>
      <p:sp>
        <p:nvSpPr>
          <p:cNvPr id="2" name="Title 1"/>
          <p:cNvSpPr>
            <a:spLocks noGrp="1"/>
          </p:cNvSpPr>
          <p:nvPr>
            <p:ph type="title"/>
          </p:nvPr>
        </p:nvSpPr>
        <p:spPr>
          <a:xfrm>
            <a:off x="685800" y="3505200"/>
            <a:ext cx="7924800" cy="1371600"/>
          </a:xfrm>
        </p:spPr>
        <p:txBody>
          <a:bodyPr>
            <a:noAutofit/>
          </a:bodyPr>
          <a:lstStyle>
            <a:lvl1pPr algn="l" rtl="0">
              <a:spcBef>
                <a:spcPct val="0"/>
              </a:spcBef>
              <a:buNone/>
              <a:defRPr lang="en-US" sz="4800" b="0" dirty="0">
                <a:ln w="3200">
                  <a:solidFill>
                    <a:schemeClr val="bg2">
                      <a:shade val="25000"/>
                      <a:alpha val="25000"/>
                    </a:schemeClr>
                  </a:solidFill>
                  <a:prstDash val="solid"/>
                  <a:round/>
                </a:ln>
                <a:solidFill>
                  <a:srgbClr val="F9F9F9"/>
                </a:solidFill>
                <a:effectLst>
                  <a:innerShdw blurRad="38100" dist="25400" dir="13500000">
                    <a:prstClr val="black">
                      <a:alpha val="70000"/>
                    </a:prstClr>
                  </a:innerShdw>
                </a:effectLst>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685800" y="4958864"/>
            <a:ext cx="7924800" cy="984736"/>
          </a:xfrm>
        </p:spPr>
        <p:txBody>
          <a:bodyPr anchor="t"/>
          <a:lstStyle>
            <a:lvl1pPr marL="0" indent="0">
              <a:buNone/>
              <a:defRPr sz="2000" spc="100" baseline="0">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cxnSp>
        <p:nvCxnSpPr>
          <p:cNvPr id="7" name="Straight Connector 6"/>
          <p:cNvCxnSpPr/>
          <p:nvPr/>
        </p:nvCxnSpPr>
        <p:spPr>
          <a:xfrm>
            <a:off x="685800" y="4916992"/>
            <a:ext cx="7924800" cy="4301"/>
          </a:xfrm>
          <a:prstGeom prst="line">
            <a:avLst/>
          </a:prstGeom>
          <a:noFill/>
          <a:ln w="9525" cap="flat" cmpd="sng" algn="ctr">
            <a:solidFill>
              <a:srgbClr val="E9E9E8"/>
            </a:solidFill>
            <a:prstDash val="solid"/>
          </a:ln>
          <a:effectLst>
            <a:outerShdw blurRad="31750"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5" name="Date Placeholder 4"/>
          <p:cNvSpPr>
            <a:spLocks noGrp="1"/>
          </p:cNvSpPr>
          <p:nvPr>
            <p:ph type="dt" sz="half" idx="10"/>
          </p:nvPr>
        </p:nvSpPr>
        <p:spPr/>
        <p:txBody>
          <a:bodyPr/>
          <a:lstStyle/>
          <a:p>
            <a:fld id="{4D882D9F-861C-49C8-8A3C-D5833BE79AD3}" type="datetimeFigureOut">
              <a:rPr lang="en-US" smtClean="0"/>
              <a:pPr/>
              <a:t>10/21/2009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EB068B8-B945-4874-8E44-5EEEC61CC982}"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11" name="Content Placeholder 10"/>
          <p:cNvSpPr>
            <a:spLocks noGrp="1"/>
          </p:cNvSpPr>
          <p:nvPr>
            <p:ph sz="half" idx="1"/>
          </p:nvPr>
        </p:nvSpPr>
        <p:spPr>
          <a:xfrm>
            <a:off x="457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half" idx="2"/>
          </p:nvPr>
        </p:nvSpPr>
        <p:spPr>
          <a:xfrm>
            <a:off x="4648200" y="1524000"/>
            <a:ext cx="4059936"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9" name="Slide Number Placeholder 8"/>
          <p:cNvSpPr>
            <a:spLocks noGrp="1"/>
          </p:cNvSpPr>
          <p:nvPr>
            <p:ph type="sldNum" sz="quarter" idx="12"/>
          </p:nvPr>
        </p:nvSpPr>
        <p:spPr/>
        <p:txBody>
          <a:bodyPr/>
          <a:lstStyle/>
          <a:p>
            <a:fld id="{1EB068B8-B945-4874-8E44-5EEEC61CC982}" type="slidenum">
              <a:rPr lang="en-US" smtClean="0"/>
              <a:pPr/>
              <a:t>‹#›</a:t>
            </a:fld>
            <a:endParaRPr lang="en-US"/>
          </a:p>
        </p:txBody>
      </p:sp>
      <p:sp>
        <p:nvSpPr>
          <p:cNvPr id="8" name="Footer Placeholder 7"/>
          <p:cNvSpPr>
            <a:spLocks noGrp="1"/>
          </p:cNvSpPr>
          <p:nvPr>
            <p:ph type="ftr" sz="quarter" idx="11"/>
          </p:nvPr>
        </p:nvSpPr>
        <p:spPr/>
        <p:txBody>
          <a:bodyPr/>
          <a:lstStyle/>
          <a:p>
            <a:endParaRPr lang="en-US"/>
          </a:p>
        </p:txBody>
      </p:sp>
      <p:sp>
        <p:nvSpPr>
          <p:cNvPr id="7" name="Date Placeholder 6"/>
          <p:cNvSpPr>
            <a:spLocks noGrp="1"/>
          </p:cNvSpPr>
          <p:nvPr>
            <p:ph type="dt" sz="half" idx="10"/>
          </p:nvPr>
        </p:nvSpPr>
        <p:spPr/>
        <p:txBody>
          <a:bodyPr/>
          <a:lstStyle/>
          <a:p>
            <a:fld id="{4D882D9F-861C-49C8-8A3C-D5833BE79AD3}" type="datetimeFigureOut">
              <a:rPr lang="en-US" smtClean="0"/>
              <a:pPr/>
              <a:t>10/21/2009</a:t>
            </a:fld>
            <a:endParaRPr lang="en-US"/>
          </a:p>
        </p:txBody>
      </p:sp>
      <p:sp>
        <p:nvSpPr>
          <p:cNvPr id="3" name="Text Placeholder 2"/>
          <p:cNvSpPr>
            <a:spLocks noGrp="1"/>
          </p:cNvSpPr>
          <p:nvPr>
            <p:ph type="body" idx="1"/>
          </p:nvPr>
        </p:nvSpPr>
        <p:spPr>
          <a:xfrm>
            <a:off x="457200" y="1399593"/>
            <a:ext cx="4040188" cy="762000"/>
          </a:xfrm>
          <a:noFill/>
          <a:ln w="25400" cap="rnd" cmpd="sng" algn="ctr">
            <a:noFill/>
            <a:prstDash val="solid"/>
          </a:ln>
          <a:effectLst>
            <a:softEdge rad="63500"/>
          </a:effectLst>
          <a:sp3d prstMaterial="fla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32" name="Content Placeholder 31"/>
          <p:cNvSpPr>
            <a:spLocks noGrp="1"/>
          </p:cNvSpPr>
          <p:nvPr>
            <p:ph sz="half" idx="2"/>
          </p:nvPr>
        </p:nvSpPr>
        <p:spPr>
          <a:xfrm>
            <a:off x="457200"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4" name="Content Placeholder 33"/>
          <p:cNvSpPr>
            <a:spLocks noGrp="1"/>
          </p:cNvSpPr>
          <p:nvPr>
            <p:ph sz="quarter" idx="4"/>
          </p:nvPr>
        </p:nvSpPr>
        <p:spPr>
          <a:xfrm>
            <a:off x="4649788" y="2201896"/>
            <a:ext cx="4038600" cy="391363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 name="Title 1"/>
          <p:cNvSpPr>
            <a:spLocks noGrp="1"/>
          </p:cNvSpPr>
          <p:nvPr>
            <p:ph type="title"/>
          </p:nvPr>
        </p:nvSpPr>
        <p:spPr>
          <a:xfrm>
            <a:off x="457200" y="155448"/>
            <a:ext cx="8229600" cy="1143000"/>
          </a:xfrm>
        </p:spPr>
        <p:txBody>
          <a:bodyPr anchor="b" anchorCtr="0"/>
          <a:lstStyle>
            <a:lvl1pPr>
              <a:defRPr/>
            </a:lvl1pPr>
          </a:lstStyle>
          <a:p>
            <a:r>
              <a:rPr kumimoji="0" lang="en-US" smtClean="0"/>
              <a:t>Click to edit Master title style</a:t>
            </a:r>
            <a:endParaRPr kumimoji="0" lang="en-US"/>
          </a:p>
        </p:txBody>
      </p:sp>
      <p:sp>
        <p:nvSpPr>
          <p:cNvPr id="12" name="Text Placeholder 11"/>
          <p:cNvSpPr>
            <a:spLocks noGrp="1"/>
          </p:cNvSpPr>
          <p:nvPr>
            <p:ph type="body" idx="3"/>
          </p:nvPr>
        </p:nvSpPr>
        <p:spPr>
          <a:xfrm>
            <a:off x="4648200" y="1399593"/>
            <a:ext cx="4040188" cy="762000"/>
          </a:xfrm>
          <a:noFill/>
          <a:ln w="25400" cap="rnd" cmpd="sng" algn="ctr">
            <a:noFill/>
            <a:prstDash val="solid"/>
          </a:ln>
          <a:effectLst>
            <a:softEdge rad="63500"/>
          </a:effectLst>
        </p:spPr>
        <p:style>
          <a:lnRef idx="3">
            <a:schemeClr val="lt1"/>
          </a:lnRef>
          <a:fillRef idx="1">
            <a:schemeClr val="accent5"/>
          </a:fillRef>
          <a:effectRef idx="1">
            <a:schemeClr val="accent5"/>
          </a:effectRef>
          <a:fontRef idx="minor">
            <a:schemeClr val="lt1"/>
          </a:fontRef>
        </p:style>
        <p:txBody>
          <a:bodyPr lIns="91440" tIns="45720" rIns="91440" bIns="45720" anchor="b">
            <a:noAutofit/>
          </a:bodyPr>
          <a:lstStyle>
            <a:lvl1pPr marL="0" indent="0" algn="l">
              <a:spcBef>
                <a:spcPts val="0"/>
              </a:spcBef>
              <a:buNone/>
              <a:defRPr sz="2600" b="1" baseline="0">
                <a:solidFill>
                  <a:schemeClr val="tx2"/>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cxnSp>
        <p:nvCxnSpPr>
          <p:cNvPr id="10" name="Straight Connector 9"/>
          <p:cNvCxnSpPr/>
          <p:nvPr/>
        </p:nvCxnSpPr>
        <p:spPr>
          <a:xfrm>
            <a:off x="562945"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a:xfrm>
            <a:off x="4754880" y="2180219"/>
            <a:ext cx="3749040" cy="1588"/>
          </a:xfrm>
          <a:prstGeom prst="line">
            <a:avLst/>
          </a:prstGeom>
          <a:noFill/>
          <a:ln w="12700" cap="flat" cmpd="sng" algn="ctr">
            <a:solidFill>
              <a:schemeClr val="bg2">
                <a:tint val="20000"/>
              </a:schemeClr>
            </a:solidFill>
            <a:prstDash val="solid"/>
          </a:ln>
          <a:effectLst>
            <a:outerShdw blurRad="34925" dir="2700000" algn="tl" rotWithShape="0">
              <a:srgbClr val="000000">
                <a:alpha val="55000"/>
              </a:srgbClr>
            </a:outerShdw>
          </a:effectLst>
        </p:spPr>
        <p:style>
          <a:lnRef idx="1">
            <a:schemeClr val="accent1"/>
          </a:lnRef>
          <a:fillRef idx="0">
            <a:schemeClr val="accent1"/>
          </a:fillRef>
          <a:effectRef idx="0">
            <a:schemeClr val="accent1"/>
          </a:effectRef>
          <a:fontRef idx="minor">
            <a:schemeClr val="tx1"/>
          </a:fontRef>
        </p:style>
      </p:cxn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4D882D9F-861C-49C8-8A3C-D5833BE79AD3}" type="datetimeFigureOut">
              <a:rPr lang="en-US" smtClean="0"/>
              <a:pPr/>
              <a:t>10/21/2009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EB068B8-B945-4874-8E44-5EEEC61CC982}" type="slidenum">
              <a:rPr lang="en-US" smtClean="0"/>
              <a:pPr/>
              <a:t>‹#›</a:t>
            </a:fld>
            <a:endParaRPr lang="en-US"/>
          </a:p>
        </p:txBody>
      </p:sp>
      <p:sp>
        <p:nvSpPr>
          <p:cNvPr id="2" name="Title 1"/>
          <p:cNvSpPr>
            <a:spLocks noGrp="1"/>
          </p:cNvSpPr>
          <p:nvPr>
            <p:ph type="title"/>
          </p:nvPr>
        </p:nvSpPr>
        <p:spPr/>
        <p:txBody>
          <a:bodyPr/>
          <a:lstStyle/>
          <a:p>
            <a:r>
              <a:rPr kumimoji="0" lang="en-US" smtClean="0"/>
              <a:t>Click to edit Master title style</a:t>
            </a:r>
            <a:endParaRPr kumimoji="0"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D882D9F-861C-49C8-8A3C-D5833BE79AD3}" type="datetimeFigureOut">
              <a:rPr lang="en-US" smtClean="0"/>
              <a:pPr/>
              <a:t>10/21/2009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EB068B8-B945-4874-8E44-5EEEC61CC982}"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9" name="Content Placeholder 28"/>
          <p:cNvSpPr>
            <a:spLocks noGrp="1"/>
          </p:cNvSpPr>
          <p:nvPr>
            <p:ph sz="quarter" idx="1"/>
          </p:nvPr>
        </p:nvSpPr>
        <p:spPr>
          <a:xfrm>
            <a:off x="457200" y="457200"/>
            <a:ext cx="6248400" cy="5715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3" name="Text Placeholder 2"/>
          <p:cNvSpPr>
            <a:spLocks noGrp="1"/>
          </p:cNvSpPr>
          <p:nvPr>
            <p:ph type="body" idx="2"/>
          </p:nvPr>
        </p:nvSpPr>
        <p:spPr>
          <a:xfrm>
            <a:off x="6781800" y="1600200"/>
            <a:ext cx="1984248" cy="3733800"/>
          </a:xfrm>
        </p:spPr>
        <p:txBody>
          <a:bodyPr tIns="45720" bIns="45720" anchor="t" anchorCtr="0"/>
          <a:lstStyle>
            <a:lvl1pPr marL="0" indent="0">
              <a:lnSpc>
                <a:spcPct val="125000"/>
              </a:lnSpc>
              <a:spcAft>
                <a:spcPts val="1000"/>
              </a:spcAft>
              <a:buNone/>
              <a:defRPr sz="1600">
                <a:solidFill>
                  <a:schemeClr val="tx2"/>
                </a:solidFill>
              </a:defRPr>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31" name="Title 30"/>
          <p:cNvSpPr>
            <a:spLocks noGrp="1"/>
          </p:cNvSpPr>
          <p:nvPr>
            <p:ph type="title"/>
          </p:nvPr>
        </p:nvSpPr>
        <p:spPr>
          <a:xfrm>
            <a:off x="6781800" y="457200"/>
            <a:ext cx="19812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8" name="Date Placeholder 7"/>
          <p:cNvSpPr>
            <a:spLocks noGrp="1"/>
          </p:cNvSpPr>
          <p:nvPr>
            <p:ph type="dt" sz="half" idx="14"/>
          </p:nvPr>
        </p:nvSpPr>
        <p:spPr/>
        <p:txBody>
          <a:bodyPr/>
          <a:lstStyle/>
          <a:p>
            <a:fld id="{4D882D9F-861C-49C8-8A3C-D5833BE79AD3}" type="datetimeFigureOut">
              <a:rPr lang="en-US" smtClean="0"/>
              <a:pPr/>
              <a:t>10/21/2009</a:t>
            </a:fld>
            <a:endParaRPr lang="en-US"/>
          </a:p>
        </p:txBody>
      </p:sp>
      <p:sp>
        <p:nvSpPr>
          <p:cNvPr id="9" name="Slide Number Placeholder 8"/>
          <p:cNvSpPr>
            <a:spLocks noGrp="1"/>
          </p:cNvSpPr>
          <p:nvPr>
            <p:ph type="sldNum" sz="quarter" idx="15"/>
          </p:nvPr>
        </p:nvSpPr>
        <p:spPr/>
        <p:txBody>
          <a:bodyPr/>
          <a:lstStyle/>
          <a:p>
            <a:fld id="{1EB068B8-B945-4874-8E44-5EEEC61CC982}" type="slidenum">
              <a:rPr lang="en-US" smtClean="0"/>
              <a:pPr/>
              <a:t>‹#›</a:t>
            </a:fld>
            <a:endParaRPr lang="en-US"/>
          </a:p>
        </p:txBody>
      </p:sp>
      <p:sp>
        <p:nvSpPr>
          <p:cNvPr id="10" name="Footer Placeholder 9"/>
          <p:cNvSpPr>
            <a:spLocks noGrp="1"/>
          </p:cNvSpPr>
          <p:nvPr>
            <p:ph type="ftr" sz="quarter" idx="16"/>
          </p:nvPr>
        </p:nvSpPr>
        <p:spPr/>
        <p:txBody>
          <a:bodyPr/>
          <a:lstStyle/>
          <a:p>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629400" y="457200"/>
            <a:ext cx="2057400" cy="1066800"/>
          </a:xfrm>
        </p:spPr>
        <p:txBody>
          <a:bodyPr lIns="91440" tIns="91440" anchor="b" anchorCtr="0"/>
          <a:lstStyle>
            <a:lvl1pPr algn="l">
              <a:buNone/>
              <a:defRPr sz="1800" b="1" spc="-50" baseline="0">
                <a:ln w="3175">
                  <a:noFill/>
                </a:ln>
                <a:solidFill>
                  <a:schemeClr val="tx2"/>
                </a:solidFill>
                <a:effectLst/>
                <a:latin typeface="+mn-lt"/>
                <a:ea typeface="+mn-ea"/>
                <a:cs typeface="+mn-cs"/>
              </a:defRPr>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457200" y="457200"/>
            <a:ext cx="6019800" cy="5562600"/>
          </a:xfrm>
          <a:solidFill>
            <a:schemeClr val="tx2">
              <a:tint val="40000"/>
            </a:schemeClr>
          </a:solidFill>
          <a:effectLst>
            <a:outerShdw blurRad="88900" sx="103000" sy="103000" algn="ctr" rotWithShape="0">
              <a:prstClr val="black">
                <a:alpha val="32000"/>
              </a:prstClr>
            </a:outerShdw>
            <a:softEdge rad="127000"/>
          </a:effectLst>
        </p:spPr>
        <p:txBody>
          <a:bodyPr/>
          <a:lstStyle>
            <a:lvl1pPr marL="0" indent="0">
              <a:buNone/>
              <a:defRPr sz="3200">
                <a:solidFill>
                  <a:schemeClr val="bg1"/>
                </a:solidFill>
              </a:defRPr>
            </a:lvl1pPr>
          </a:lstStyle>
          <a:p>
            <a:r>
              <a:rPr kumimoji="0" lang="en-US" smtClean="0"/>
              <a:t>Click icon to add picture</a:t>
            </a:r>
            <a:endParaRPr kumimoji="0" lang="en-US"/>
          </a:p>
        </p:txBody>
      </p:sp>
      <p:sp>
        <p:nvSpPr>
          <p:cNvPr id="4" name="Text Placeholder 3"/>
          <p:cNvSpPr>
            <a:spLocks noGrp="1"/>
          </p:cNvSpPr>
          <p:nvPr>
            <p:ph type="body" sz="half" idx="2"/>
          </p:nvPr>
        </p:nvSpPr>
        <p:spPr>
          <a:xfrm>
            <a:off x="6629400" y="1600200"/>
            <a:ext cx="2057400" cy="4419600"/>
          </a:xfrm>
        </p:spPr>
        <p:txBody>
          <a:bodyPr anchor="t" anchorCtr="0"/>
          <a:lstStyle>
            <a:lvl1pPr marL="0" indent="0">
              <a:lnSpc>
                <a:spcPct val="125000"/>
              </a:lnSpc>
              <a:spcAft>
                <a:spcPts val="1000"/>
              </a:spcAft>
              <a:buFontTx/>
              <a:buNone/>
              <a:defRPr sz="1600" b="0">
                <a:solidFill>
                  <a:schemeClr val="tx2"/>
                </a:solidFill>
              </a:defRPr>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8" name="Date Placeholder 7"/>
          <p:cNvSpPr>
            <a:spLocks noGrp="1"/>
          </p:cNvSpPr>
          <p:nvPr>
            <p:ph type="dt" sz="half" idx="10"/>
          </p:nvPr>
        </p:nvSpPr>
        <p:spPr/>
        <p:txBody>
          <a:bodyPr/>
          <a:lstStyle/>
          <a:p>
            <a:fld id="{4D882D9F-861C-49C8-8A3C-D5833BE79AD3}" type="datetimeFigureOut">
              <a:rPr lang="en-US" smtClean="0"/>
              <a:pPr/>
              <a:t>10/21/2009</a:t>
            </a:fld>
            <a:endParaRPr lang="en-US"/>
          </a:p>
        </p:txBody>
      </p:sp>
      <p:sp>
        <p:nvSpPr>
          <p:cNvPr id="9" name="Slide Number Placeholder 8"/>
          <p:cNvSpPr>
            <a:spLocks noGrp="1"/>
          </p:cNvSpPr>
          <p:nvPr>
            <p:ph type="sldNum" sz="quarter" idx="11"/>
          </p:nvPr>
        </p:nvSpPr>
        <p:spPr/>
        <p:txBody>
          <a:bodyPr/>
          <a:lstStyle/>
          <a:p>
            <a:fld id="{1EB068B8-B945-4874-8E44-5EEEC61CC982}" type="slidenum">
              <a:rPr lang="en-US" smtClean="0"/>
              <a:pPr/>
              <a:t>‹#›</a:t>
            </a:fld>
            <a:endParaRPr lang="en-US"/>
          </a:p>
        </p:txBody>
      </p:sp>
      <p:sp>
        <p:nvSpPr>
          <p:cNvPr id="10" name="Footer Placeholder 9"/>
          <p:cNvSpPr>
            <a:spLocks noGrp="1"/>
          </p:cNvSpPr>
          <p:nvPr>
            <p:ph type="ftr" sz="quarter" idx="12"/>
          </p:nvPr>
        </p:nvSpPr>
        <p:spPr/>
        <p:txBody>
          <a:bodyPr/>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9" name="Text Placeholder 8"/>
          <p:cNvSpPr>
            <a:spLocks noGrp="1"/>
          </p:cNvSpPr>
          <p:nvPr>
            <p:ph type="body" idx="1"/>
          </p:nvPr>
        </p:nvSpPr>
        <p:spPr>
          <a:xfrm>
            <a:off x="457200" y="1447800"/>
            <a:ext cx="8229600" cy="46783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24" name="Date Placeholder 23"/>
          <p:cNvSpPr>
            <a:spLocks noGrp="1"/>
          </p:cNvSpPr>
          <p:nvPr>
            <p:ph type="dt" sz="half" idx="2"/>
          </p:nvPr>
        </p:nvSpPr>
        <p:spPr>
          <a:xfrm>
            <a:off x="5791200" y="6203667"/>
            <a:ext cx="2590800" cy="384048"/>
          </a:xfrm>
          <a:prstGeom prst="rect">
            <a:avLst/>
          </a:prstGeom>
        </p:spPr>
        <p:txBody>
          <a:bodyPr vert="horz" anchor="ctr" anchorCtr="0"/>
          <a:lstStyle>
            <a:lvl1pPr algn="l" eaLnBrk="1" latinLnBrk="0" hangingPunct="1">
              <a:defRPr kumimoji="0" sz="1200">
                <a:solidFill>
                  <a:schemeClr val="tx2"/>
                </a:solidFill>
              </a:defRPr>
            </a:lvl1pPr>
          </a:lstStyle>
          <a:p>
            <a:fld id="{4D882D9F-861C-49C8-8A3C-D5833BE79AD3}" type="datetimeFigureOut">
              <a:rPr lang="en-US" smtClean="0"/>
              <a:pPr/>
              <a:t>10/21/2009</a:t>
            </a:fld>
            <a:endParaRPr lang="en-US"/>
          </a:p>
        </p:txBody>
      </p:sp>
      <p:sp>
        <p:nvSpPr>
          <p:cNvPr id="10" name="Footer Placeholder 9"/>
          <p:cNvSpPr>
            <a:spLocks noGrp="1"/>
          </p:cNvSpPr>
          <p:nvPr>
            <p:ph type="ftr" sz="quarter" idx="3"/>
          </p:nvPr>
        </p:nvSpPr>
        <p:spPr>
          <a:xfrm>
            <a:off x="2133600" y="6203667"/>
            <a:ext cx="3581400" cy="384048"/>
          </a:xfrm>
          <a:prstGeom prst="rect">
            <a:avLst/>
          </a:prstGeom>
        </p:spPr>
        <p:txBody>
          <a:bodyPr vert="horz" anchor="ctr" anchorCtr="0"/>
          <a:lstStyle>
            <a:lvl1pPr algn="r" eaLnBrk="1" latinLnBrk="0" hangingPunct="1">
              <a:defRPr kumimoji="0" sz="1200">
                <a:solidFill>
                  <a:schemeClr val="tx2"/>
                </a:solidFill>
              </a:defRPr>
            </a:lvl1pPr>
          </a:lstStyle>
          <a:p>
            <a:endParaRPr lang="en-US"/>
          </a:p>
        </p:txBody>
      </p:sp>
      <p:sp>
        <p:nvSpPr>
          <p:cNvPr id="22" name="Slide Number Placeholder 21"/>
          <p:cNvSpPr>
            <a:spLocks noGrp="1"/>
          </p:cNvSpPr>
          <p:nvPr>
            <p:ph type="sldNum" sz="quarter" idx="4"/>
          </p:nvPr>
        </p:nvSpPr>
        <p:spPr>
          <a:xfrm>
            <a:off x="8410575" y="6181531"/>
            <a:ext cx="609600" cy="457200"/>
          </a:xfrm>
          <a:prstGeom prst="rect">
            <a:avLst/>
          </a:prstGeom>
          <a:noFill/>
        </p:spPr>
        <p:txBody>
          <a:bodyPr vert="horz" lIns="0" tIns="0" rIns="0" bIns="0" anchor="ctr" anchorCtr="0">
            <a:noAutofit/>
          </a:bodyPr>
          <a:lstStyle>
            <a:lvl1pPr algn="ctr" eaLnBrk="1" latinLnBrk="0" hangingPunct="1">
              <a:defRPr kumimoji="0" sz="1600" baseline="0">
                <a:solidFill>
                  <a:schemeClr val="tx2"/>
                </a:solidFill>
              </a:defRPr>
            </a:lvl1pPr>
          </a:lstStyle>
          <a:p>
            <a:fld id="{1EB068B8-B945-4874-8E44-5EEEC61CC982}" type="slidenum">
              <a:rPr lang="en-US" smtClean="0"/>
              <a:pPr/>
              <a:t>‹#›</a:t>
            </a:fld>
            <a:endParaRPr lang="en-US"/>
          </a:p>
        </p:txBody>
      </p:sp>
      <p:sp>
        <p:nvSpPr>
          <p:cNvPr id="5" name="Title Placeholder 4"/>
          <p:cNvSpPr>
            <a:spLocks noGrp="1"/>
          </p:cNvSpPr>
          <p:nvPr>
            <p:ph type="title"/>
          </p:nvPr>
        </p:nvSpPr>
        <p:spPr>
          <a:xfrm>
            <a:off x="457200" y="152400"/>
            <a:ext cx="8229600" cy="1219200"/>
          </a:xfrm>
          <a:prstGeom prst="rect">
            <a:avLst/>
          </a:prstGeom>
          <a:ln w="6350" cap="rnd">
            <a:noFill/>
          </a:ln>
        </p:spPr>
        <p:txBody>
          <a:bodyPr vert="horz" anchor="b" anchorCtr="0">
            <a:normAutofit/>
          </a:bodyPr>
          <a:lstStyle/>
          <a:p>
            <a:r>
              <a:rPr kumimoji="0" lang="en-US" smtClean="0"/>
              <a:t>Click to edit Master title style</a:t>
            </a:r>
            <a:endParaRPr kumimoji="0" lang="en-US"/>
          </a:p>
        </p:txBody>
      </p:sp>
    </p:spTree>
  </p:cSld>
  <p:clrMap bg1="dk1" tx1="lt1" bg2="dk2" tx2="lt2" accent1="accent1" accent2="accent2" accent3="accent3" accent4="accent4" accent5="accent5" accent6="accent6" hlink="hlink" folHlink="folHlink"/>
  <p:sldLayoutIdLst>
    <p:sldLayoutId id="2147483781" r:id="rId1"/>
    <p:sldLayoutId id="2147483782" r:id="rId2"/>
    <p:sldLayoutId id="2147483783" r:id="rId3"/>
    <p:sldLayoutId id="2147483784" r:id="rId4"/>
    <p:sldLayoutId id="2147483785" r:id="rId5"/>
    <p:sldLayoutId id="2147483786" r:id="rId6"/>
    <p:sldLayoutId id="2147483787" r:id="rId7"/>
    <p:sldLayoutId id="2147483788" r:id="rId8"/>
    <p:sldLayoutId id="2147483789" r:id="rId9"/>
    <p:sldLayoutId id="2147483790" r:id="rId10"/>
    <p:sldLayoutId id="2147483791" r:id="rId11"/>
  </p:sldLayoutIdLst>
  <p:txStyles>
    <p:titleStyle>
      <a:lvl1pPr algn="l" rtl="0" eaLnBrk="1" latinLnBrk="0" hangingPunct="1">
        <a:spcBef>
          <a:spcPct val="0"/>
        </a:spcBef>
        <a:buNone/>
        <a:defRPr kumimoji="0" lang="en-US" sz="4200" b="0" kern="1200" spc="-100" baseline="0" dirty="0">
          <a:ln w="3200">
            <a:solidFill>
              <a:schemeClr val="bg2">
                <a:shade val="75000"/>
                <a:alpha val="25000"/>
              </a:schemeClr>
            </a:solidFill>
            <a:prstDash val="solid"/>
            <a:round/>
          </a:ln>
          <a:solidFill>
            <a:srgbClr val="F9F9F9"/>
          </a:solidFill>
          <a:effectLst>
            <a:innerShdw blurRad="50800" dist="25400" dir="13500000">
              <a:prstClr val="black">
                <a:alpha val="70000"/>
              </a:prstClr>
            </a:innerShdw>
          </a:effectLst>
          <a:latin typeface="+mj-lt"/>
          <a:ea typeface="+mj-ea"/>
          <a:cs typeface="+mj-cs"/>
        </a:defRPr>
      </a:lvl1pPr>
    </p:titleStyle>
    <p:bodyStyle>
      <a:lvl1pPr marL="274320" indent="-274320" algn="l" rtl="0" eaLnBrk="1" latinLnBrk="0" hangingPunct="1">
        <a:spcBef>
          <a:spcPts val="600"/>
        </a:spcBef>
        <a:buClr>
          <a:schemeClr val="accent2"/>
        </a:buClr>
        <a:buSzPct val="85000"/>
        <a:buFont typeface="Wingdings 2"/>
        <a:buChar char=""/>
        <a:defRPr kumimoji="0" sz="2600" kern="1200">
          <a:solidFill>
            <a:schemeClr val="tx1"/>
          </a:solidFill>
          <a:latin typeface="+mn-lt"/>
          <a:ea typeface="+mn-ea"/>
          <a:cs typeface="+mn-cs"/>
        </a:defRPr>
      </a:lvl1pPr>
      <a:lvl2pPr marL="640080" indent="-274320" algn="l" rtl="0" eaLnBrk="1" latinLnBrk="0" hangingPunct="1">
        <a:spcBef>
          <a:spcPts val="300"/>
        </a:spcBef>
        <a:buClr>
          <a:schemeClr val="accent2">
            <a:shade val="75000"/>
          </a:schemeClr>
        </a:buClr>
        <a:buSzPct val="85000"/>
        <a:buFont typeface="Wingdings 2"/>
        <a:buChar char=""/>
        <a:defRPr kumimoji="0" sz="2400" kern="1200">
          <a:solidFill>
            <a:schemeClr val="tx2"/>
          </a:solidFill>
          <a:latin typeface="+mn-lt"/>
          <a:ea typeface="+mn-ea"/>
          <a:cs typeface="+mn-cs"/>
        </a:defRPr>
      </a:lvl2pPr>
      <a:lvl3pPr marL="1005840" indent="-228600" algn="l" rtl="0" eaLnBrk="1" latinLnBrk="0" hangingPunct="1">
        <a:spcBef>
          <a:spcPts val="300"/>
        </a:spcBef>
        <a:buClr>
          <a:schemeClr val="accent2">
            <a:shade val="50000"/>
          </a:schemeClr>
        </a:buClr>
        <a:buSzPct val="85000"/>
        <a:buFont typeface="Wingdings 2"/>
        <a:buChar char=""/>
        <a:defRPr kumimoji="0" sz="2100" kern="1200">
          <a:solidFill>
            <a:schemeClr val="tx1"/>
          </a:solidFill>
          <a:latin typeface="+mn-lt"/>
          <a:ea typeface="+mn-ea"/>
          <a:cs typeface="+mn-cs"/>
        </a:defRPr>
      </a:lvl3pPr>
      <a:lvl4pPr marL="1280160" indent="-228600" algn="l" rtl="0" eaLnBrk="1" latinLnBrk="0" hangingPunct="1">
        <a:spcBef>
          <a:spcPts val="300"/>
        </a:spcBef>
        <a:buClr>
          <a:schemeClr val="accent2">
            <a:shade val="75000"/>
          </a:schemeClr>
        </a:buClr>
        <a:buSzPct val="85000"/>
        <a:buFont typeface="Wingdings 2" pitchFamily="18" charset="2"/>
        <a:buChar char=""/>
        <a:defRPr kumimoji="0" sz="1900" kern="1200">
          <a:solidFill>
            <a:schemeClr val="tx1"/>
          </a:solidFill>
          <a:latin typeface="+mn-lt"/>
          <a:ea typeface="+mn-ea"/>
          <a:cs typeface="+mn-cs"/>
        </a:defRPr>
      </a:lvl4pPr>
      <a:lvl5pPr marL="1554480" indent="-228600" algn="l" rtl="0" eaLnBrk="1" latinLnBrk="0" hangingPunct="1">
        <a:spcBef>
          <a:spcPts val="340"/>
        </a:spcBef>
        <a:buClr>
          <a:schemeClr val="accent2">
            <a:shade val="75000"/>
          </a:schemeClr>
        </a:buClr>
        <a:buSzPct val="85000"/>
        <a:buFont typeface="Wingdings 2" pitchFamily="18" charset="2"/>
        <a:buChar char=""/>
        <a:defRPr kumimoji="0" sz="1600" kern="1200">
          <a:solidFill>
            <a:schemeClr val="tx1"/>
          </a:solidFill>
          <a:latin typeface="+mn-lt"/>
          <a:ea typeface="+mn-ea"/>
          <a:cs typeface="+mn-cs"/>
        </a:defRPr>
      </a:lvl5pPr>
      <a:lvl6pPr marL="1828800" indent="-228600" algn="l" rtl="0" eaLnBrk="1" latinLnBrk="0" hangingPunct="1">
        <a:spcBef>
          <a:spcPts val="340"/>
        </a:spcBef>
        <a:buClr>
          <a:schemeClr val="accent2">
            <a:shade val="75000"/>
          </a:schemeClr>
        </a:buClr>
        <a:buSzPct val="85000"/>
        <a:buFont typeface="Wingdings 2" pitchFamily="18" charset="2"/>
        <a:buChar char="?"/>
        <a:defRPr kumimoji="0" sz="1700" kern="1200">
          <a:solidFill>
            <a:schemeClr val="tx1"/>
          </a:solidFill>
          <a:latin typeface="+mn-lt"/>
          <a:ea typeface="+mn-ea"/>
          <a:cs typeface="+mn-cs"/>
        </a:defRPr>
      </a:lvl6pPr>
      <a:lvl7pPr marL="2011680" indent="-182880" algn="l" rtl="0" eaLnBrk="1" latinLnBrk="0" hangingPunct="1">
        <a:spcBef>
          <a:spcPts val="340"/>
        </a:spcBef>
        <a:buClr>
          <a:schemeClr val="accent2">
            <a:shade val="75000"/>
          </a:schemeClr>
        </a:buClr>
        <a:buSzPct val="85000"/>
        <a:buFont typeface="Wingdings 2" pitchFamily="18" charset="2"/>
        <a:buChar char="?"/>
        <a:defRPr kumimoji="0" sz="1600" kern="1200" baseline="0">
          <a:solidFill>
            <a:schemeClr val="tx1"/>
          </a:solidFill>
          <a:latin typeface="+mn-lt"/>
          <a:ea typeface="+mn-ea"/>
          <a:cs typeface="+mn-cs"/>
        </a:defRPr>
      </a:lvl7pPr>
      <a:lvl8pPr marL="228600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8pPr>
      <a:lvl9pPr marL="2560320" indent="-182880" algn="l" rtl="0" eaLnBrk="1" latinLnBrk="0" hangingPunct="1">
        <a:spcBef>
          <a:spcPts val="340"/>
        </a:spcBef>
        <a:buClr>
          <a:schemeClr val="accent2">
            <a:shade val="75000"/>
          </a:schemeClr>
        </a:buClr>
        <a:buSzPct val="85000"/>
        <a:buFont typeface="Wingdings 2" pitchFamily="18" charset="2"/>
        <a:buChar char="?"/>
        <a:defRPr kumimoji="0" sz="15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Content Placeholder 5" descr="Typhoon.jpg"/>
          <p:cNvPicPr>
            <a:picLocks noGrp="1" noChangeAspect="1"/>
          </p:cNvPicPr>
          <p:nvPr>
            <p:ph idx="1"/>
          </p:nvPr>
        </p:nvPicPr>
        <p:blipFill>
          <a:blip r:embed="rId2" cstate="print"/>
          <a:stretch>
            <a:fillRect/>
          </a:stretch>
        </p:blipFill>
        <p:spPr>
          <a:xfrm>
            <a:off x="2362200" y="1600200"/>
            <a:ext cx="4191000" cy="3848340"/>
          </a:xfrm>
        </p:spPr>
      </p:pic>
      <p:sp>
        <p:nvSpPr>
          <p:cNvPr id="7" name="Footer Placeholder 6"/>
          <p:cNvSpPr>
            <a:spLocks noGrp="1"/>
          </p:cNvSpPr>
          <p:nvPr>
            <p:ph type="ftr" sz="quarter" idx="16"/>
          </p:nvPr>
        </p:nvSpPr>
        <p:spPr>
          <a:xfrm>
            <a:off x="1066800" y="5486400"/>
            <a:ext cx="7086600" cy="381000"/>
          </a:xfrm>
        </p:spPr>
        <p:txBody>
          <a:bodyPr/>
          <a:lstStyle/>
          <a:p>
            <a:r>
              <a:rPr lang="en-US" dirty="0" smtClean="0">
                <a:solidFill>
                  <a:srgbClr val="7030A0"/>
                </a:solidFill>
              </a:rPr>
              <a:t>http://upload.wikimedia.org/wikipedia/commons/thumb/8/80/Typhoon_Babs_20_oct_1998_0455Z.jpg/236px-Typhoon_Babs_20_oct_1998_0455Z.jpg</a:t>
            </a:r>
            <a:endParaRPr lang="en-US" dirty="0">
              <a:solidFill>
                <a:srgbClr val="7030A0"/>
              </a:solidFill>
            </a:endParaRPr>
          </a:p>
        </p:txBody>
      </p:sp>
      <p:sp>
        <p:nvSpPr>
          <p:cNvPr id="4" name="Title 3"/>
          <p:cNvSpPr>
            <a:spLocks noGrp="1"/>
          </p:cNvSpPr>
          <p:nvPr>
            <p:ph type="title"/>
          </p:nvPr>
        </p:nvSpPr>
        <p:spPr/>
        <p:txBody>
          <a:bodyPr/>
          <a:lstStyle/>
          <a:p>
            <a:r>
              <a:rPr lang="en-US" b="1" u="sng" dirty="0" smtClean="0">
                <a:solidFill>
                  <a:srgbClr val="43DD81"/>
                </a:solidFill>
                <a:latin typeface="Cooper Black" pitchFamily="18" charset="0"/>
              </a:rPr>
              <a:t>TYPHOONS</a:t>
            </a:r>
            <a:endParaRPr lang="en-US" b="1" u="sng" dirty="0">
              <a:solidFill>
                <a:srgbClr val="43DD81"/>
              </a:solidFill>
              <a:latin typeface="Cooper Black" pitchFamily="18" charset="0"/>
            </a:endParaRPr>
          </a:p>
        </p:txBody>
      </p:sp>
    </p:spTree>
  </p:cSld>
  <p:clrMapOvr>
    <a:masterClrMapping/>
  </p:clrMapOvr>
  <p:transition>
    <p:newsflash/>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1601273"/>
            <a:ext cx="8229600" cy="4572000"/>
          </a:xfrm>
        </p:spPr>
        <p:txBody>
          <a:bodyPr>
            <a:normAutofit fontScale="77500" lnSpcReduction="20000"/>
          </a:bodyPr>
          <a:lstStyle/>
          <a:p>
            <a:r>
              <a:rPr lang="en-US" dirty="0" smtClean="0">
                <a:solidFill>
                  <a:schemeClr val="tx2">
                    <a:lumMod val="50000"/>
                  </a:schemeClr>
                </a:solidFill>
                <a:latin typeface="Cooper Black" pitchFamily="18" charset="0"/>
              </a:rPr>
              <a:t>Hurricane </a:t>
            </a:r>
            <a:r>
              <a:rPr lang="en-US" dirty="0" smtClean="0">
                <a:solidFill>
                  <a:schemeClr val="tx2">
                    <a:lumMod val="50000"/>
                  </a:schemeClr>
                </a:solidFill>
                <a:latin typeface="Cooper Black" pitchFamily="18" charset="0"/>
              </a:rPr>
              <a:t>and typhoon are both names for the same thing but are used in different parts of the world. The basic term for both is "</a:t>
            </a:r>
            <a:r>
              <a:rPr lang="en-US" u="sng" dirty="0" smtClean="0">
                <a:solidFill>
                  <a:schemeClr val="tx2">
                    <a:lumMod val="50000"/>
                  </a:schemeClr>
                </a:solidFill>
                <a:latin typeface="Cooper Black" pitchFamily="18" charset="0"/>
              </a:rPr>
              <a:t>tropical cyclone</a:t>
            </a:r>
            <a:r>
              <a:rPr lang="en-US" dirty="0" smtClean="0">
                <a:solidFill>
                  <a:schemeClr val="tx2">
                    <a:lumMod val="50000"/>
                  </a:schemeClr>
                </a:solidFill>
                <a:latin typeface="Cooper Black" pitchFamily="18" charset="0"/>
              </a:rPr>
              <a:t>" which is a circular low-pressure storm over tropical and sub-tropical waters. If the tropical cyclone has a maximum sustained surface wind speed of less than 39 mph it is called a </a:t>
            </a:r>
            <a:r>
              <a:rPr lang="en-US" b="1" i="1" u="sng" dirty="0" smtClean="0">
                <a:solidFill>
                  <a:schemeClr val="tx2">
                    <a:lumMod val="50000"/>
                  </a:schemeClr>
                </a:solidFill>
                <a:latin typeface="Cooper Black" pitchFamily="18" charset="0"/>
              </a:rPr>
              <a:t>tropical depression</a:t>
            </a:r>
            <a:r>
              <a:rPr lang="en-US" dirty="0" smtClean="0">
                <a:solidFill>
                  <a:schemeClr val="tx2">
                    <a:lumMod val="50000"/>
                  </a:schemeClr>
                </a:solidFill>
                <a:latin typeface="Cooper Black" pitchFamily="18" charset="0"/>
              </a:rPr>
              <a:t>. When wind speeds are above 39 mph it is called a </a:t>
            </a:r>
            <a:r>
              <a:rPr lang="en-US" b="1" i="1" u="sng" dirty="0" smtClean="0">
                <a:solidFill>
                  <a:schemeClr val="tx2">
                    <a:lumMod val="50000"/>
                  </a:schemeClr>
                </a:solidFill>
                <a:latin typeface="Cooper Black" pitchFamily="18" charset="0"/>
              </a:rPr>
              <a:t>tropical storm</a:t>
            </a:r>
            <a:r>
              <a:rPr lang="en-US" dirty="0" smtClean="0">
                <a:solidFill>
                  <a:schemeClr val="tx2">
                    <a:lumMod val="50000"/>
                  </a:schemeClr>
                </a:solidFill>
                <a:latin typeface="Cooper Black" pitchFamily="18" charset="0"/>
              </a:rPr>
              <a:t>. When wind speeds reach 74 mph it is called a </a:t>
            </a:r>
            <a:r>
              <a:rPr lang="en-US" b="1" i="1" u="sng" dirty="0" smtClean="0">
                <a:solidFill>
                  <a:schemeClr val="tx2">
                    <a:lumMod val="50000"/>
                  </a:schemeClr>
                </a:solidFill>
                <a:latin typeface="Cooper Black" pitchFamily="18" charset="0"/>
              </a:rPr>
              <a:t>hurricane</a:t>
            </a:r>
            <a:r>
              <a:rPr lang="en-US" dirty="0" smtClean="0">
                <a:solidFill>
                  <a:schemeClr val="tx2">
                    <a:lumMod val="50000"/>
                  </a:schemeClr>
                </a:solidFill>
                <a:latin typeface="Cooper Black" pitchFamily="18" charset="0"/>
              </a:rPr>
              <a:t> in the North Atlantic Ocean, the Northeast Pacific Ocean east of the dateline, or the South Pacific Ocean east of 160E, a </a:t>
            </a:r>
            <a:r>
              <a:rPr lang="en-US" b="1" i="1" u="sng" dirty="0" smtClean="0">
                <a:solidFill>
                  <a:schemeClr val="tx2">
                    <a:lumMod val="50000"/>
                  </a:schemeClr>
                </a:solidFill>
                <a:latin typeface="Cooper Black" pitchFamily="18" charset="0"/>
              </a:rPr>
              <a:t>typhoon</a:t>
            </a:r>
            <a:r>
              <a:rPr lang="en-US" dirty="0" smtClean="0">
                <a:solidFill>
                  <a:schemeClr val="tx2">
                    <a:lumMod val="50000"/>
                  </a:schemeClr>
                </a:solidFill>
                <a:latin typeface="Cooper Black" pitchFamily="18" charset="0"/>
              </a:rPr>
              <a:t> in the Northwest Pacific Ocean west of the dateline, a </a:t>
            </a:r>
            <a:r>
              <a:rPr lang="en-US" b="1" i="1" dirty="0" smtClean="0">
                <a:solidFill>
                  <a:schemeClr val="tx2">
                    <a:lumMod val="50000"/>
                  </a:schemeClr>
                </a:solidFill>
                <a:latin typeface="Cooper Black" pitchFamily="18" charset="0"/>
              </a:rPr>
              <a:t>severe </a:t>
            </a:r>
            <a:r>
              <a:rPr lang="en-US" b="1" i="1" u="sng" dirty="0" smtClean="0">
                <a:solidFill>
                  <a:schemeClr val="tx2">
                    <a:lumMod val="50000"/>
                  </a:schemeClr>
                </a:solidFill>
                <a:latin typeface="Cooper Black" pitchFamily="18" charset="0"/>
              </a:rPr>
              <a:t>tropical cyclone</a:t>
            </a:r>
            <a:r>
              <a:rPr lang="en-US" u="sng" dirty="0" smtClean="0">
                <a:solidFill>
                  <a:schemeClr val="tx2">
                    <a:lumMod val="50000"/>
                  </a:schemeClr>
                </a:solidFill>
                <a:latin typeface="Cooper Black" pitchFamily="18" charset="0"/>
              </a:rPr>
              <a:t> </a:t>
            </a:r>
            <a:r>
              <a:rPr lang="en-US" dirty="0" smtClean="0">
                <a:solidFill>
                  <a:schemeClr val="tx2">
                    <a:lumMod val="50000"/>
                  </a:schemeClr>
                </a:solidFill>
                <a:latin typeface="Cooper Black" pitchFamily="18" charset="0"/>
              </a:rPr>
              <a:t>in the Southwest Pacific Ocean west of 160E or Southeast Indian Ocean east of 90E, a </a:t>
            </a:r>
            <a:r>
              <a:rPr lang="en-US" b="1" i="1" dirty="0" smtClean="0">
                <a:solidFill>
                  <a:schemeClr val="tx2">
                    <a:lumMod val="50000"/>
                  </a:schemeClr>
                </a:solidFill>
                <a:latin typeface="Cooper Black" pitchFamily="18" charset="0"/>
              </a:rPr>
              <a:t>severe </a:t>
            </a:r>
            <a:r>
              <a:rPr lang="en-US" b="1" i="1" u="sng" dirty="0" smtClean="0">
                <a:solidFill>
                  <a:schemeClr val="tx2">
                    <a:lumMod val="50000"/>
                  </a:schemeClr>
                </a:solidFill>
                <a:latin typeface="Cooper Black" pitchFamily="18" charset="0"/>
              </a:rPr>
              <a:t>cyclonic storm</a:t>
            </a:r>
            <a:r>
              <a:rPr lang="en-US" u="sng" dirty="0" smtClean="0">
                <a:solidFill>
                  <a:schemeClr val="tx2">
                    <a:lumMod val="50000"/>
                  </a:schemeClr>
                </a:solidFill>
                <a:latin typeface="Cooper Black" pitchFamily="18" charset="0"/>
              </a:rPr>
              <a:t> </a:t>
            </a:r>
            <a:r>
              <a:rPr lang="en-US" dirty="0" smtClean="0">
                <a:solidFill>
                  <a:schemeClr val="tx2">
                    <a:lumMod val="50000"/>
                  </a:schemeClr>
                </a:solidFill>
                <a:latin typeface="Cooper Black" pitchFamily="18" charset="0"/>
              </a:rPr>
              <a:t>in the North Indian Ocean, and a </a:t>
            </a:r>
            <a:r>
              <a:rPr lang="en-US" b="1" i="1" u="sng" dirty="0" smtClean="0">
                <a:solidFill>
                  <a:schemeClr val="tx2">
                    <a:lumMod val="50000"/>
                  </a:schemeClr>
                </a:solidFill>
                <a:latin typeface="Cooper Black" pitchFamily="18" charset="0"/>
              </a:rPr>
              <a:t>tropical cyclone</a:t>
            </a:r>
            <a:r>
              <a:rPr lang="en-US" u="sng" dirty="0" smtClean="0">
                <a:solidFill>
                  <a:schemeClr val="tx2">
                    <a:lumMod val="50000"/>
                  </a:schemeClr>
                </a:solidFill>
                <a:latin typeface="Cooper Black" pitchFamily="18" charset="0"/>
              </a:rPr>
              <a:t> </a:t>
            </a:r>
            <a:r>
              <a:rPr lang="en-US" dirty="0" smtClean="0">
                <a:solidFill>
                  <a:schemeClr val="tx2">
                    <a:lumMod val="50000"/>
                  </a:schemeClr>
                </a:solidFill>
                <a:latin typeface="Cooper Black" pitchFamily="18" charset="0"/>
              </a:rPr>
              <a:t>in the Southwest Indian Ocean. Damage from hurricanes can be caused by wind, flooding caused by storm surge and flooding caused by rainfall.</a:t>
            </a:r>
            <a:endParaRPr lang="en-US" dirty="0">
              <a:solidFill>
                <a:schemeClr val="tx2">
                  <a:lumMod val="50000"/>
                </a:schemeClr>
              </a:solidFill>
              <a:latin typeface="Cooper Black" pitchFamily="18" charset="0"/>
            </a:endParaRPr>
          </a:p>
        </p:txBody>
      </p:sp>
      <p:sp>
        <p:nvSpPr>
          <p:cNvPr id="2" name="Title 1"/>
          <p:cNvSpPr>
            <a:spLocks noGrp="1"/>
          </p:cNvSpPr>
          <p:nvPr>
            <p:ph type="title"/>
          </p:nvPr>
        </p:nvSpPr>
        <p:spPr/>
        <p:txBody>
          <a:bodyPr/>
          <a:lstStyle/>
          <a:p>
            <a:pPr algn="ctr"/>
            <a:r>
              <a:rPr lang="en-US" u="sng" dirty="0" smtClean="0">
                <a:solidFill>
                  <a:srgbClr val="F4860C"/>
                </a:solidFill>
                <a:latin typeface="Cooper Black" pitchFamily="18" charset="0"/>
              </a:rPr>
              <a:t>What Are Typhoons?</a:t>
            </a:r>
            <a:endParaRPr lang="en-US" u="sng" dirty="0">
              <a:solidFill>
                <a:srgbClr val="F4860C"/>
              </a:solidFill>
              <a:latin typeface="Cooper Black" pitchFamily="18" charset="0"/>
            </a:endParaRPr>
          </a:p>
        </p:txBody>
      </p:sp>
    </p:spTree>
  </p:cSld>
  <p:clrMapOvr>
    <a:masterClrMapping/>
  </p:clrMapOvr>
  <p:transition>
    <p:randomBa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0" y="1371600"/>
            <a:ext cx="7467600" cy="4525963"/>
          </a:xfrm>
        </p:spPr>
        <p:txBody>
          <a:bodyPr>
            <a:noAutofit/>
          </a:bodyPr>
          <a:lstStyle/>
          <a:p>
            <a:pPr lvl="1"/>
            <a:r>
              <a:rPr lang="en-US" sz="1600" dirty="0" smtClean="0">
                <a:solidFill>
                  <a:srgbClr val="E1FF2D"/>
                </a:solidFill>
                <a:latin typeface="Cooper Black" pitchFamily="18" charset="0"/>
              </a:rPr>
              <a:t>Typhoons </a:t>
            </a:r>
            <a:r>
              <a:rPr lang="en-US" sz="1600" dirty="0" smtClean="0">
                <a:solidFill>
                  <a:srgbClr val="E1FF2D"/>
                </a:solidFill>
                <a:latin typeface="Cooper Black" pitchFamily="18" charset="0"/>
              </a:rPr>
              <a:t>often cause vast damage to coasts and islands that are in the path of the storm. High tides and flooding accompany the devastating winds.  Some kinds of weather involved in typhoons are wind, rain, hail, lightening, and thunder. But don't worry your meteorologist will warn you in your forecast. Typhoon is the Asian name for tropical cyclone. A typhoon is a low-pressure storm. Typhoons start close to the equator and travel westward, collecting size and intensity as it moves. As typhoons move they gradually get larger, usually about 10 to 15 miles ( 16 to 24 kilometers) per hour. But the circular winds around the center are very strong, often reaching speeds of 150 miles ( 240 kilometers) per hour. The diameter can be as large as 300 miles (480 kilometers). The mighty winds and heavy rain can cause severe land and property damage, even death to humans. A destructive and violent rush of sea water, called a storm surge, often also accompanies a typhoon as it travels onto land. Typhoon winds and clouds whirl around the eye, a calm part in the middle of a storm. Large waves smash a coastline as it travels onto land. This violent onrush of sea water, called a storm surge, can demolish buildings and cause floods, meaning death.</a:t>
            </a:r>
            <a:endParaRPr lang="en-US" sz="1600" dirty="0">
              <a:solidFill>
                <a:srgbClr val="E1FF2D"/>
              </a:solidFill>
              <a:latin typeface="Cooper Black" pitchFamily="18" charset="0"/>
            </a:endParaRPr>
          </a:p>
        </p:txBody>
      </p:sp>
      <p:sp>
        <p:nvSpPr>
          <p:cNvPr id="2" name="Title 1"/>
          <p:cNvSpPr>
            <a:spLocks noGrp="1"/>
          </p:cNvSpPr>
          <p:nvPr>
            <p:ph type="title"/>
          </p:nvPr>
        </p:nvSpPr>
        <p:spPr/>
        <p:txBody>
          <a:bodyPr>
            <a:noAutofit/>
          </a:bodyPr>
          <a:lstStyle/>
          <a:p>
            <a:r>
              <a:rPr lang="en-US" sz="3600" b="1" u="sng" dirty="0" smtClean="0">
                <a:solidFill>
                  <a:srgbClr val="00B050"/>
                </a:solidFill>
                <a:latin typeface="Cooper Black" pitchFamily="18" charset="0"/>
              </a:rPr>
              <a:t>How Much Damage Can A Typhoon Cause?</a:t>
            </a:r>
            <a:endParaRPr lang="en-US" sz="3600" b="1" u="sng" dirty="0">
              <a:solidFill>
                <a:srgbClr val="00B050"/>
              </a:solidFill>
              <a:latin typeface="Cooper Black" pitchFamily="18" charset="0"/>
            </a:endParaRPr>
          </a:p>
        </p:txBody>
      </p:sp>
    </p:spTree>
  </p:cSld>
  <p:clrMapOvr>
    <a:masterClrMapping/>
  </p:clrMapOvr>
  <p:transition>
    <p:comb/>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fontScale="70000" lnSpcReduction="20000"/>
          </a:bodyPr>
          <a:lstStyle/>
          <a:p>
            <a:r>
              <a:rPr lang="en-US" dirty="0" smtClean="0">
                <a:solidFill>
                  <a:schemeClr val="bg1"/>
                </a:solidFill>
                <a:latin typeface="Cooper Black" pitchFamily="18" charset="0"/>
              </a:rPr>
              <a:t>What causes typhoons is a question that has been puzzling the best scientific minds across the planet since long and while we do have substantial understanding of the basic conditions that facilitate a typhoon, exact reasons still are unknown.</a:t>
            </a:r>
          </a:p>
          <a:p>
            <a:r>
              <a:rPr lang="en-US" dirty="0" smtClean="0">
                <a:solidFill>
                  <a:schemeClr val="bg1"/>
                </a:solidFill>
                <a:latin typeface="Cooper Black" pitchFamily="18" charset="0"/>
              </a:rPr>
              <a:t>Warm </a:t>
            </a:r>
            <a:r>
              <a:rPr lang="en-US" dirty="0" smtClean="0">
                <a:solidFill>
                  <a:schemeClr val="bg1"/>
                </a:solidFill>
                <a:latin typeface="Cooper Black" pitchFamily="18" charset="0"/>
              </a:rPr>
              <a:t>water </a:t>
            </a:r>
            <a:r>
              <a:rPr lang="en-US" dirty="0" smtClean="0">
                <a:solidFill>
                  <a:schemeClr val="bg1"/>
                </a:solidFill>
                <a:latin typeface="Cooper Black" pitchFamily="18" charset="0"/>
              </a:rPr>
              <a:t>surface is the basic reason for the formation of the low pressure area. Warm waters surrounded by cold conditions inevitably create low pressure and unstable atmosphere above them. Water temperatures of at least 26.5 °C (79.7 °F) are needed down to a depth of at least 50 meters to start a typhoon.</a:t>
            </a:r>
          </a:p>
          <a:p>
            <a:r>
              <a:rPr lang="en-US" dirty="0" smtClean="0">
                <a:solidFill>
                  <a:schemeClr val="bg1"/>
                </a:solidFill>
                <a:latin typeface="Cooper Black" pitchFamily="18" charset="0"/>
              </a:rPr>
              <a:t>Next is the abundant supply of water around the eye of the storm, ensuring that high humidity will fuel the typhoon constantly helping it grow in size. This is a giant that needs to feed constantly on water. Typhoons also need to maintain a distance of at least 5 degrees north of the equator to sustain and develop. Considering all the conditions needed for their formations, one would imagine that typhoons and tropical cyclones would be a rare occurrence. But off late, that seems not to be the case. Why is it so?</a:t>
            </a:r>
          </a:p>
          <a:p>
            <a:pPr>
              <a:buNone/>
            </a:pPr>
            <a:r>
              <a:rPr lang="en-US" dirty="0" smtClean="0">
                <a:latin typeface="Cooper Black" pitchFamily="18" charset="0"/>
              </a:rPr>
              <a:t/>
            </a:r>
            <a:br>
              <a:rPr lang="en-US" dirty="0" smtClean="0">
                <a:latin typeface="Cooper Black" pitchFamily="18" charset="0"/>
              </a:rPr>
            </a:br>
            <a:endParaRPr lang="en-US" dirty="0" smtClean="0">
              <a:latin typeface="Cooper Black" pitchFamily="18" charset="0"/>
            </a:endParaRPr>
          </a:p>
          <a:p>
            <a:endParaRPr lang="en-US" dirty="0"/>
          </a:p>
        </p:txBody>
      </p:sp>
      <p:sp>
        <p:nvSpPr>
          <p:cNvPr id="2" name="Title 1"/>
          <p:cNvSpPr>
            <a:spLocks noGrp="1"/>
          </p:cNvSpPr>
          <p:nvPr>
            <p:ph type="title"/>
          </p:nvPr>
        </p:nvSpPr>
        <p:spPr/>
        <p:txBody>
          <a:bodyPr>
            <a:normAutofit fontScale="90000"/>
          </a:bodyPr>
          <a:lstStyle/>
          <a:p>
            <a:r>
              <a:rPr lang="en-US" b="1" u="sng" dirty="0" smtClean="0">
                <a:solidFill>
                  <a:srgbClr val="FF0000"/>
                </a:solidFill>
                <a:latin typeface="Cooper Black" pitchFamily="18" charset="0"/>
              </a:rPr>
              <a:t>What Conditions cause Typhoons?</a:t>
            </a:r>
            <a:endParaRPr lang="en-US" b="1" u="sng" dirty="0">
              <a:solidFill>
                <a:srgbClr val="FF0000"/>
              </a:solidFill>
              <a:latin typeface="Cooper Black" pitchFamily="18" charset="0"/>
            </a:endParaRPr>
          </a:p>
        </p:txBody>
      </p:sp>
      <p:pic>
        <p:nvPicPr>
          <p:cNvPr id="4" name="Picture 3" descr="super typhoon.jpg"/>
          <p:cNvPicPr>
            <a:picLocks noChangeAspect="1"/>
          </p:cNvPicPr>
          <p:nvPr/>
        </p:nvPicPr>
        <p:blipFill>
          <a:blip r:embed="rId2" cstate="print"/>
          <a:stretch>
            <a:fillRect/>
          </a:stretch>
        </p:blipFill>
        <p:spPr>
          <a:xfrm>
            <a:off x="-6629400" y="-609600"/>
            <a:ext cx="3213645" cy="3388867"/>
          </a:xfrm>
          <a:prstGeom prst="rect">
            <a:avLst/>
          </a:prstGeom>
        </p:spPr>
      </p:pic>
    </p:spTree>
  </p:cSld>
  <p:clrMapOvr>
    <a:masterClrMapping/>
  </p:clrMapOvr>
  <p:transition>
    <p:checke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33400" y="1143000"/>
            <a:ext cx="7924800" cy="914400"/>
          </a:xfrm>
        </p:spPr>
        <p:txBody>
          <a:bodyPr>
            <a:normAutofit fontScale="90000"/>
          </a:bodyPr>
          <a:lstStyle/>
          <a:p>
            <a:pPr algn="ctr"/>
            <a:r>
              <a:rPr lang="en-US" sz="2000" dirty="0" smtClean="0">
                <a:solidFill>
                  <a:srgbClr val="FF0000"/>
                </a:solidFill>
                <a:latin typeface="Cooper Black" pitchFamily="18" charset="0"/>
              </a:rPr>
              <a:t>Typhoons can last up to </a:t>
            </a:r>
            <a:r>
              <a:rPr lang="en-US" sz="3200" dirty="0" smtClean="0">
                <a:solidFill>
                  <a:srgbClr val="FF0000"/>
                </a:solidFill>
                <a:latin typeface="Cooper Black" pitchFamily="18" charset="0"/>
              </a:rPr>
              <a:t>12</a:t>
            </a:r>
            <a:r>
              <a:rPr lang="en-US" sz="2000" dirty="0" smtClean="0">
                <a:solidFill>
                  <a:srgbClr val="FF0000"/>
                </a:solidFill>
                <a:latin typeface="Cooper Black" pitchFamily="18" charset="0"/>
              </a:rPr>
              <a:t> days!  On average a typhoon will last  </a:t>
            </a:r>
            <a:r>
              <a:rPr lang="en-US" sz="3200" dirty="0" smtClean="0">
                <a:solidFill>
                  <a:srgbClr val="FF0000"/>
                </a:solidFill>
                <a:latin typeface="Cooper Black" pitchFamily="18" charset="0"/>
              </a:rPr>
              <a:t>2-4</a:t>
            </a:r>
            <a:r>
              <a:rPr lang="en-US" sz="2000" dirty="0" smtClean="0">
                <a:solidFill>
                  <a:srgbClr val="FF0000"/>
                </a:solidFill>
                <a:latin typeface="Cooper Black" pitchFamily="18" charset="0"/>
              </a:rPr>
              <a:t> days on shore.</a:t>
            </a:r>
            <a:endParaRPr lang="en-US" sz="2000" dirty="0">
              <a:solidFill>
                <a:srgbClr val="FF0000"/>
              </a:solidFill>
              <a:latin typeface="Cooper Black" pitchFamily="18" charset="0"/>
            </a:endParaRPr>
          </a:p>
        </p:txBody>
      </p:sp>
      <p:pic>
        <p:nvPicPr>
          <p:cNvPr id="4" name="Content Placeholder 3" descr="super typhoon.jpg"/>
          <p:cNvPicPr>
            <a:picLocks noGrp="1" noChangeAspect="1"/>
          </p:cNvPicPr>
          <p:nvPr>
            <p:ph idx="1"/>
          </p:nvPr>
        </p:nvPicPr>
        <p:blipFill>
          <a:blip r:embed="rId2" cstate="print"/>
          <a:stretch>
            <a:fillRect/>
          </a:stretch>
        </p:blipFill>
        <p:spPr>
          <a:xfrm>
            <a:off x="304800" y="2057400"/>
            <a:ext cx="8382000" cy="4572000"/>
          </a:xfrm>
          <a:prstGeom prst="rect">
            <a:avLst/>
          </a:prstGeom>
        </p:spPr>
      </p:pic>
      <p:sp>
        <p:nvSpPr>
          <p:cNvPr id="6" name="TextBox 5"/>
          <p:cNvSpPr txBox="1"/>
          <p:nvPr/>
        </p:nvSpPr>
        <p:spPr>
          <a:xfrm>
            <a:off x="381000" y="533400"/>
            <a:ext cx="8458200" cy="584775"/>
          </a:xfrm>
          <a:prstGeom prst="flowChartProcess">
            <a:avLst/>
          </a:prstGeom>
          <a:noFill/>
        </p:spPr>
        <p:txBody>
          <a:bodyPr wrap="square" rtlCol="0">
            <a:spAutoFit/>
          </a:bodyPr>
          <a:lstStyle/>
          <a:p>
            <a:pPr algn="ctr"/>
            <a:r>
              <a:rPr lang="en-US" sz="3200" b="1" u="sng" dirty="0" smtClean="0">
                <a:solidFill>
                  <a:srgbClr val="68FF33"/>
                </a:solidFill>
                <a:latin typeface="Cooper Black" pitchFamily="18" charset="0"/>
              </a:rPr>
              <a:t>How Long Do Typhoons Last?</a:t>
            </a:r>
            <a:endParaRPr lang="en-US" sz="3200" b="1" u="sng" dirty="0">
              <a:solidFill>
                <a:srgbClr val="68FF33"/>
              </a:solidFill>
              <a:latin typeface="Cooper Black" pitchFamily="18" charset="0"/>
            </a:endParaRPr>
          </a:p>
        </p:txBody>
      </p:sp>
      <p:sp>
        <p:nvSpPr>
          <p:cNvPr id="8" name="Footer Placeholder 7"/>
          <p:cNvSpPr>
            <a:spLocks noGrp="1"/>
          </p:cNvSpPr>
          <p:nvPr>
            <p:ph type="ftr" sz="quarter" idx="16"/>
          </p:nvPr>
        </p:nvSpPr>
        <p:spPr>
          <a:xfrm rot="16200000">
            <a:off x="5903976" y="3617976"/>
            <a:ext cx="6096000" cy="384048"/>
          </a:xfrm>
        </p:spPr>
        <p:txBody>
          <a:bodyPr/>
          <a:lstStyle/>
          <a:p>
            <a:r>
              <a:rPr lang="en-US" dirty="0" smtClean="0">
                <a:solidFill>
                  <a:srgbClr val="FF0000"/>
                </a:solidFill>
              </a:rPr>
              <a:t>http://www.osei.noaa.gov/Events/Tropical/W_Pacific/2003/TRCimbudo204_MO.jpg</a:t>
            </a:r>
            <a:endParaRPr lang="en-US" dirty="0">
              <a:solidFill>
                <a:srgbClr val="FF0000"/>
              </a:solidFill>
            </a:endParaRPr>
          </a:p>
        </p:txBody>
      </p:sp>
    </p:spTree>
  </p:cSld>
  <p:clrMapOvr>
    <a:masterClrMapping/>
  </p:clrMapOvr>
  <p:transition>
    <p:dissolv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6781800" cy="3733800"/>
          </a:xfrm>
        </p:spPr>
        <p:txBody>
          <a:bodyPr>
            <a:normAutofit fontScale="77500" lnSpcReduction="20000"/>
          </a:bodyPr>
          <a:lstStyle/>
          <a:p>
            <a:r>
              <a:rPr lang="en-US" dirty="0" smtClean="0">
                <a:solidFill>
                  <a:srgbClr val="43DD81"/>
                </a:solidFill>
                <a:latin typeface="Cooper Black" pitchFamily="18" charset="0"/>
              </a:rPr>
              <a:t>The definition of typhoon season is as the following. </a:t>
            </a:r>
          </a:p>
          <a:p>
            <a:r>
              <a:rPr lang="en-US" dirty="0" smtClean="0">
                <a:solidFill>
                  <a:srgbClr val="43DD81"/>
                </a:solidFill>
                <a:latin typeface="Cooper Black" pitchFamily="18" charset="0"/>
              </a:rPr>
              <a:t>Western North Pacific </a:t>
            </a:r>
            <a:r>
              <a:rPr lang="en-US" dirty="0" smtClean="0">
                <a:solidFill>
                  <a:srgbClr val="43DD81"/>
                </a:solidFill>
                <a:latin typeface="Cooper Black" pitchFamily="18" charset="0"/>
              </a:rPr>
              <a:t>Basin: </a:t>
            </a:r>
            <a:r>
              <a:rPr lang="en-US" dirty="0" smtClean="0">
                <a:solidFill>
                  <a:srgbClr val="43DD81"/>
                </a:solidFill>
                <a:latin typeface="Cooper Black" pitchFamily="18" charset="0"/>
              </a:rPr>
              <a:t>From January to December</a:t>
            </a:r>
          </a:p>
          <a:p>
            <a:r>
              <a:rPr lang="en-US" dirty="0" smtClean="0">
                <a:solidFill>
                  <a:srgbClr val="43DD81"/>
                </a:solidFill>
                <a:latin typeface="Cooper Black" pitchFamily="18" charset="0"/>
              </a:rPr>
              <a:t>Western South Pacific </a:t>
            </a:r>
            <a:r>
              <a:rPr lang="en-US" dirty="0" smtClean="0">
                <a:solidFill>
                  <a:srgbClr val="43DD81"/>
                </a:solidFill>
                <a:latin typeface="Cooper Black" pitchFamily="18" charset="0"/>
              </a:rPr>
              <a:t>Basin: </a:t>
            </a:r>
            <a:r>
              <a:rPr lang="en-US" dirty="0" smtClean="0">
                <a:solidFill>
                  <a:srgbClr val="43DD81"/>
                </a:solidFill>
                <a:latin typeface="Cooper Black" pitchFamily="18" charset="0"/>
              </a:rPr>
              <a:t>From July to June (next year)</a:t>
            </a:r>
          </a:p>
          <a:p>
            <a:r>
              <a:rPr lang="en-US" dirty="0" smtClean="0">
                <a:solidFill>
                  <a:srgbClr val="43DD81"/>
                </a:solidFill>
                <a:latin typeface="Cooper Black" pitchFamily="18" charset="0"/>
              </a:rPr>
              <a:t>That is, a typhoon season in Western North Pacific begins in January, and the first typhoon of a typhoon season is named as Typhoon No. </a:t>
            </a:r>
            <a:r>
              <a:rPr lang="en-US" sz="3600" dirty="0" smtClean="0">
                <a:solidFill>
                  <a:srgbClr val="43DD81"/>
                </a:solidFill>
                <a:latin typeface="Cooper Black" pitchFamily="18" charset="0"/>
              </a:rPr>
              <a:t>1</a:t>
            </a:r>
            <a:r>
              <a:rPr lang="en-US" dirty="0" smtClean="0">
                <a:solidFill>
                  <a:srgbClr val="43DD81"/>
                </a:solidFill>
                <a:latin typeface="Cooper Black" pitchFamily="18" charset="0"/>
              </a:rPr>
              <a:t>. The definition also indicates that the typhoon season is opposite between the northern hemisphere and the southern hemisphere. </a:t>
            </a:r>
          </a:p>
          <a:p>
            <a:endParaRPr lang="en-US" dirty="0"/>
          </a:p>
        </p:txBody>
      </p:sp>
      <p:sp>
        <p:nvSpPr>
          <p:cNvPr id="3" name="Title 2"/>
          <p:cNvSpPr>
            <a:spLocks noGrp="1"/>
          </p:cNvSpPr>
          <p:nvPr>
            <p:ph type="title"/>
          </p:nvPr>
        </p:nvSpPr>
        <p:spPr/>
        <p:txBody>
          <a:bodyPr/>
          <a:lstStyle/>
          <a:p>
            <a:r>
              <a:rPr lang="en-US" b="1" u="sng" dirty="0" smtClean="0">
                <a:solidFill>
                  <a:srgbClr val="7030A0"/>
                </a:solidFill>
                <a:latin typeface="Cooper Black" pitchFamily="18" charset="0"/>
              </a:rPr>
              <a:t>When Is Typhoon Season?</a:t>
            </a:r>
            <a:endParaRPr lang="en-US" b="1" u="sng" dirty="0">
              <a:solidFill>
                <a:srgbClr val="7030A0"/>
              </a:solidFill>
              <a:latin typeface="Cooper Black" pitchFamily="18" charset="0"/>
            </a:endParaRPr>
          </a:p>
        </p:txBody>
      </p:sp>
      <p:pic>
        <p:nvPicPr>
          <p:cNvPr id="4" name="Picture 3" descr="250px-Typhoon_Pongsona_(2002).JPG"/>
          <p:cNvPicPr>
            <a:picLocks noChangeAspect="1"/>
          </p:cNvPicPr>
          <p:nvPr/>
        </p:nvPicPr>
        <p:blipFill>
          <a:blip r:embed="rId2" cstate="print"/>
          <a:stretch>
            <a:fillRect/>
          </a:stretch>
        </p:blipFill>
        <p:spPr>
          <a:xfrm>
            <a:off x="6858000" y="4038600"/>
            <a:ext cx="2286000" cy="2542032"/>
          </a:xfrm>
          <a:prstGeom prst="rect">
            <a:avLst/>
          </a:prstGeom>
        </p:spPr>
      </p:pic>
      <p:sp>
        <p:nvSpPr>
          <p:cNvPr id="5" name="Footer Placeholder 4"/>
          <p:cNvSpPr>
            <a:spLocks noGrp="1"/>
          </p:cNvSpPr>
          <p:nvPr>
            <p:ph type="ftr" sz="quarter" idx="16"/>
          </p:nvPr>
        </p:nvSpPr>
        <p:spPr>
          <a:xfrm>
            <a:off x="0" y="6324600"/>
            <a:ext cx="6858000" cy="384048"/>
          </a:xfrm>
        </p:spPr>
        <p:txBody>
          <a:bodyPr/>
          <a:lstStyle/>
          <a:p>
            <a:r>
              <a:rPr lang="en-US" sz="1000" dirty="0" smtClean="0">
                <a:solidFill>
                  <a:schemeClr val="bg1">
                    <a:lumMod val="95000"/>
                    <a:lumOff val="5000"/>
                  </a:schemeClr>
                </a:solidFill>
              </a:rPr>
              <a:t>http://upload.wikimedia.org/wikipedia/commons/thumb/d/d3/Typhoon_Pongsona_(2002).JPG/250px-Typhoon_Pongsona</a:t>
            </a:r>
            <a:r>
              <a:rPr lang="en-US" dirty="0" smtClean="0">
                <a:solidFill>
                  <a:schemeClr val="bg1">
                    <a:lumMod val="95000"/>
                    <a:lumOff val="5000"/>
                  </a:schemeClr>
                </a:solidFill>
              </a:rPr>
              <a:t>_(2002).JPG</a:t>
            </a:r>
            <a:endParaRPr lang="en-US" dirty="0">
              <a:solidFill>
                <a:schemeClr val="bg1">
                  <a:lumMod val="95000"/>
                  <a:lumOff val="5000"/>
                </a:schemeClr>
              </a:solidFill>
            </a:endParaRPr>
          </a:p>
        </p:txBody>
      </p:sp>
    </p:spTree>
  </p:cSld>
  <p:clrMapOvr>
    <a:masterClrMapping/>
  </p:clrMapOvr>
  <p:transition>
    <p:wheel spokes="8"/>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p:txBody>
          <a:bodyPr>
            <a:normAutofit lnSpcReduction="10000"/>
          </a:bodyPr>
          <a:lstStyle/>
          <a:p>
            <a:r>
              <a:rPr lang="en-US" dirty="0" smtClean="0">
                <a:solidFill>
                  <a:srgbClr val="FF33CC"/>
                </a:solidFill>
                <a:latin typeface="Cooper Black" pitchFamily="18" charset="0"/>
              </a:rPr>
              <a:t>Typhoons are </a:t>
            </a:r>
            <a:r>
              <a:rPr lang="en-US" dirty="0" smtClean="0">
                <a:solidFill>
                  <a:srgbClr val="FF33CC"/>
                </a:solidFill>
                <a:latin typeface="Cooper Black" pitchFamily="18" charset="0"/>
              </a:rPr>
              <a:t>dangerous because the very high wind speeds can do great damage and move large heavy or sharp objects. Hurricanes are classed as Level </a:t>
            </a:r>
            <a:r>
              <a:rPr lang="en-US" sz="3200" dirty="0" smtClean="0">
                <a:solidFill>
                  <a:srgbClr val="FF33CC"/>
                </a:solidFill>
                <a:latin typeface="Cooper Black" pitchFamily="18" charset="0"/>
              </a:rPr>
              <a:t>1</a:t>
            </a:r>
            <a:r>
              <a:rPr lang="en-US" dirty="0" smtClean="0">
                <a:solidFill>
                  <a:srgbClr val="FF33CC"/>
                </a:solidFill>
                <a:latin typeface="Cooper Black" pitchFamily="18" charset="0"/>
              </a:rPr>
              <a:t> (from </a:t>
            </a:r>
            <a:r>
              <a:rPr lang="en-US" sz="3600" dirty="0" smtClean="0">
                <a:solidFill>
                  <a:srgbClr val="FF33CC"/>
                </a:solidFill>
                <a:latin typeface="Cooper Black" pitchFamily="18" charset="0"/>
              </a:rPr>
              <a:t>11</a:t>
            </a:r>
            <a:r>
              <a:rPr lang="en-US" dirty="0" smtClean="0">
                <a:solidFill>
                  <a:srgbClr val="FF33CC"/>
                </a:solidFill>
                <a:latin typeface="Cooper Black" pitchFamily="18" charset="0"/>
              </a:rPr>
              <a:t>8km/h </a:t>
            </a:r>
            <a:r>
              <a:rPr lang="en-US" sz="3200" dirty="0" smtClean="0">
                <a:solidFill>
                  <a:srgbClr val="FF33CC"/>
                </a:solidFill>
                <a:latin typeface="Cooper Black" pitchFamily="18" charset="0"/>
              </a:rPr>
              <a:t>33</a:t>
            </a:r>
            <a:r>
              <a:rPr lang="en-US" dirty="0" smtClean="0">
                <a:solidFill>
                  <a:srgbClr val="FF33CC"/>
                </a:solidFill>
                <a:latin typeface="Cooper Black" pitchFamily="18" charset="0"/>
              </a:rPr>
              <a:t>m/s </a:t>
            </a:r>
            <a:r>
              <a:rPr lang="en-US" sz="3200" dirty="0" smtClean="0">
                <a:solidFill>
                  <a:srgbClr val="FF33CC"/>
                </a:solidFill>
                <a:latin typeface="Cooper Black" pitchFamily="18" charset="0"/>
              </a:rPr>
              <a:t>74</a:t>
            </a:r>
            <a:r>
              <a:rPr lang="en-US" dirty="0" smtClean="0">
                <a:solidFill>
                  <a:srgbClr val="FF33CC"/>
                </a:solidFill>
                <a:latin typeface="Cooper Black" pitchFamily="18" charset="0"/>
              </a:rPr>
              <a:t>mph </a:t>
            </a:r>
            <a:r>
              <a:rPr lang="en-US" sz="3200" dirty="0" smtClean="0">
                <a:solidFill>
                  <a:srgbClr val="FF33CC"/>
                </a:solidFill>
                <a:latin typeface="Cooper Black" pitchFamily="18" charset="0"/>
              </a:rPr>
              <a:t>64</a:t>
            </a:r>
            <a:r>
              <a:rPr lang="en-US" dirty="0" smtClean="0">
                <a:solidFill>
                  <a:srgbClr val="FF33CC"/>
                </a:solidFill>
                <a:latin typeface="Cooper Black" pitchFamily="18" charset="0"/>
              </a:rPr>
              <a:t>knots) to Level</a:t>
            </a:r>
            <a:r>
              <a:rPr lang="en-US" sz="3200" dirty="0" smtClean="0">
                <a:solidFill>
                  <a:srgbClr val="FF33CC"/>
                </a:solidFill>
                <a:latin typeface="Cooper Black" pitchFamily="18" charset="0"/>
              </a:rPr>
              <a:t> 5 </a:t>
            </a:r>
            <a:r>
              <a:rPr lang="en-US" dirty="0" smtClean="0">
                <a:solidFill>
                  <a:srgbClr val="FF33CC"/>
                </a:solidFill>
                <a:latin typeface="Cooper Black" pitchFamily="18" charset="0"/>
              </a:rPr>
              <a:t>(over </a:t>
            </a:r>
            <a:r>
              <a:rPr lang="en-US" sz="3200" dirty="0" smtClean="0">
                <a:solidFill>
                  <a:srgbClr val="FF33CC"/>
                </a:solidFill>
                <a:latin typeface="Cooper Black" pitchFamily="18" charset="0"/>
              </a:rPr>
              <a:t>249</a:t>
            </a:r>
            <a:r>
              <a:rPr lang="en-US" dirty="0" smtClean="0">
                <a:solidFill>
                  <a:srgbClr val="FF33CC"/>
                </a:solidFill>
                <a:latin typeface="Cooper Black" pitchFamily="18" charset="0"/>
              </a:rPr>
              <a:t>km/h </a:t>
            </a:r>
            <a:r>
              <a:rPr lang="en-US" sz="3200" dirty="0" smtClean="0">
                <a:solidFill>
                  <a:srgbClr val="FF33CC"/>
                </a:solidFill>
                <a:latin typeface="Cooper Black" pitchFamily="18" charset="0"/>
              </a:rPr>
              <a:t>70</a:t>
            </a:r>
            <a:r>
              <a:rPr lang="en-US" dirty="0" smtClean="0">
                <a:solidFill>
                  <a:srgbClr val="FF33CC"/>
                </a:solidFill>
                <a:latin typeface="Cooper Black" pitchFamily="18" charset="0"/>
              </a:rPr>
              <a:t> m/s </a:t>
            </a:r>
            <a:r>
              <a:rPr lang="en-US" sz="3200" dirty="0" smtClean="0">
                <a:solidFill>
                  <a:srgbClr val="FF33CC"/>
                </a:solidFill>
                <a:latin typeface="Cooper Black" pitchFamily="18" charset="0"/>
              </a:rPr>
              <a:t>155</a:t>
            </a:r>
            <a:r>
              <a:rPr lang="en-US" dirty="0" smtClean="0">
                <a:solidFill>
                  <a:srgbClr val="FF33CC"/>
                </a:solidFill>
                <a:latin typeface="Cooper Black" pitchFamily="18" charset="0"/>
              </a:rPr>
              <a:t>mph </a:t>
            </a:r>
            <a:r>
              <a:rPr lang="en-US" sz="3200" dirty="0" smtClean="0">
                <a:solidFill>
                  <a:srgbClr val="FF33CC"/>
                </a:solidFill>
                <a:latin typeface="Cooper Black" pitchFamily="18" charset="0"/>
              </a:rPr>
              <a:t>135</a:t>
            </a:r>
            <a:r>
              <a:rPr lang="en-US" dirty="0" smtClean="0">
                <a:solidFill>
                  <a:srgbClr val="FF33CC"/>
                </a:solidFill>
                <a:latin typeface="Cooper Black" pitchFamily="18" charset="0"/>
              </a:rPr>
              <a:t>knots). Winds at these speeds will blow people and buildings over and slam things into people</a:t>
            </a:r>
            <a:r>
              <a:rPr lang="en-US" dirty="0" smtClean="0">
                <a:solidFill>
                  <a:srgbClr val="FF33CC"/>
                </a:solidFill>
                <a:latin typeface="Cooper Black" pitchFamily="18" charset="0"/>
              </a:rPr>
              <a:t>.</a:t>
            </a:r>
          </a:p>
          <a:p>
            <a:r>
              <a:rPr lang="en-US" dirty="0" smtClean="0">
                <a:solidFill>
                  <a:srgbClr val="FF33CC"/>
                </a:solidFill>
                <a:latin typeface="Cooper Black" pitchFamily="18" charset="0"/>
              </a:rPr>
              <a:t>Typhoons are classified on the </a:t>
            </a:r>
            <a:r>
              <a:rPr lang="en-US" dirty="0" smtClean="0">
                <a:solidFill>
                  <a:srgbClr val="FF33CC"/>
                </a:solidFill>
                <a:latin typeface="Cooper Black" pitchFamily="18" charset="0"/>
              </a:rPr>
              <a:t>S</a:t>
            </a:r>
            <a:r>
              <a:rPr lang="en-US" dirty="0" smtClean="0">
                <a:solidFill>
                  <a:srgbClr val="FF33CC"/>
                </a:solidFill>
                <a:latin typeface="Cooper Black" pitchFamily="18" charset="0"/>
              </a:rPr>
              <a:t>affir- Simpson scale. This is the same scale used to measure Hurricanes.</a:t>
            </a:r>
            <a:endParaRPr lang="en-US" dirty="0">
              <a:solidFill>
                <a:srgbClr val="FF33CC"/>
              </a:solidFill>
              <a:latin typeface="Cooper Black" pitchFamily="18" charset="0"/>
            </a:endParaRPr>
          </a:p>
        </p:txBody>
      </p:sp>
      <p:sp>
        <p:nvSpPr>
          <p:cNvPr id="3" name="Title 2"/>
          <p:cNvSpPr>
            <a:spLocks noGrp="1"/>
          </p:cNvSpPr>
          <p:nvPr>
            <p:ph type="title"/>
          </p:nvPr>
        </p:nvSpPr>
        <p:spPr/>
        <p:txBody>
          <a:bodyPr>
            <a:normAutofit fontScale="90000"/>
          </a:bodyPr>
          <a:lstStyle/>
          <a:p>
            <a:r>
              <a:rPr lang="en-US" b="1" u="sng" dirty="0" smtClean="0">
                <a:solidFill>
                  <a:srgbClr val="F4860C"/>
                </a:solidFill>
                <a:latin typeface="Cooper Black" pitchFamily="18" charset="0"/>
              </a:rPr>
              <a:t>Are Typhoons Dangerous To People?</a:t>
            </a:r>
            <a:endParaRPr lang="en-US" b="1" u="sng" dirty="0">
              <a:solidFill>
                <a:srgbClr val="F4860C"/>
              </a:solidFill>
              <a:latin typeface="Cooper Black" pitchFamily="18" charset="0"/>
            </a:endParaRPr>
          </a:p>
        </p:txBody>
      </p:sp>
    </p:spTree>
  </p:cSld>
  <p:clrMapOvr>
    <a:masterClrMapping/>
  </p:clrMapOvr>
  <p:transition>
    <p:wheel spokes="1"/>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p:cNvSpPr>
            <a:spLocks noGrp="1"/>
          </p:cNvSpPr>
          <p:nvPr>
            <p:ph idx="1"/>
          </p:nvPr>
        </p:nvSpPr>
        <p:spPr>
          <a:xfrm>
            <a:off x="457200" y="1524000"/>
            <a:ext cx="8229600" cy="4114800"/>
          </a:xfrm>
        </p:spPr>
        <p:txBody>
          <a:bodyPr>
            <a:normAutofit fontScale="85000" lnSpcReduction="10000"/>
          </a:bodyPr>
          <a:lstStyle/>
          <a:p>
            <a:r>
              <a:rPr lang="en-US" dirty="0" smtClean="0">
                <a:solidFill>
                  <a:srgbClr val="E1FF2D"/>
                </a:solidFill>
                <a:latin typeface="Cooper Black" pitchFamily="18" charset="0"/>
              </a:rPr>
              <a:t>Hurricanes </a:t>
            </a:r>
            <a:r>
              <a:rPr lang="en-US" dirty="0" smtClean="0">
                <a:solidFill>
                  <a:srgbClr val="E1FF2D"/>
                </a:solidFill>
                <a:latin typeface="Cooper Black" pitchFamily="18" charset="0"/>
              </a:rPr>
              <a:t>are just the same as typhoons except they form in the east. </a:t>
            </a:r>
            <a:endParaRPr lang="en-US" dirty="0" smtClean="0">
              <a:solidFill>
                <a:srgbClr val="E1FF2D"/>
              </a:solidFill>
              <a:latin typeface="Cooper Black" pitchFamily="18" charset="0"/>
            </a:endParaRPr>
          </a:p>
          <a:p>
            <a:r>
              <a:rPr lang="en-US" dirty="0" smtClean="0">
                <a:solidFill>
                  <a:srgbClr val="E1FF2D"/>
                </a:solidFill>
                <a:latin typeface="Cooper Black" pitchFamily="18" charset="0"/>
              </a:rPr>
              <a:t>Wind </a:t>
            </a:r>
            <a:r>
              <a:rPr lang="en-US" dirty="0" smtClean="0">
                <a:solidFill>
                  <a:srgbClr val="E1FF2D"/>
                </a:solidFill>
                <a:latin typeface="Cooper Black" pitchFamily="18" charset="0"/>
              </a:rPr>
              <a:t>moves clockwise around the eye of </a:t>
            </a:r>
            <a:r>
              <a:rPr lang="en-US" dirty="0" smtClean="0">
                <a:solidFill>
                  <a:srgbClr val="E1FF2D"/>
                </a:solidFill>
                <a:latin typeface="Cooper Black" pitchFamily="18" charset="0"/>
              </a:rPr>
              <a:t>the typhoon.</a:t>
            </a:r>
          </a:p>
          <a:p>
            <a:r>
              <a:rPr lang="en-US" dirty="0" smtClean="0">
                <a:solidFill>
                  <a:srgbClr val="E1FF2D"/>
                </a:solidFill>
                <a:latin typeface="Cooper Black" pitchFamily="18" charset="0"/>
              </a:rPr>
              <a:t>Did </a:t>
            </a:r>
            <a:r>
              <a:rPr lang="en-US" dirty="0" smtClean="0">
                <a:solidFill>
                  <a:srgbClr val="E1FF2D"/>
                </a:solidFill>
                <a:latin typeface="Cooper Black" pitchFamily="18" charset="0"/>
              </a:rPr>
              <a:t>you know, however, that Typhoon Tip’s gale-force winds of </a:t>
            </a:r>
            <a:r>
              <a:rPr lang="en-US" sz="3300" dirty="0" smtClean="0">
                <a:solidFill>
                  <a:srgbClr val="E1FF2D"/>
                </a:solidFill>
                <a:latin typeface="Cooper Black" pitchFamily="18" charset="0"/>
              </a:rPr>
              <a:t>30</a:t>
            </a:r>
            <a:r>
              <a:rPr lang="en-US" dirty="0" smtClean="0">
                <a:solidFill>
                  <a:srgbClr val="E1FF2D"/>
                </a:solidFill>
                <a:latin typeface="Cooper Black" pitchFamily="18" charset="0"/>
              </a:rPr>
              <a:t> Kts </a:t>
            </a:r>
            <a:r>
              <a:rPr lang="en-US" dirty="0" smtClean="0">
                <a:solidFill>
                  <a:srgbClr val="E1FF2D"/>
                </a:solidFill>
                <a:latin typeface="Cooper Black" pitchFamily="18" charset="0"/>
              </a:rPr>
              <a:t>(</a:t>
            </a:r>
            <a:r>
              <a:rPr lang="en-US" sz="3300" dirty="0" smtClean="0">
                <a:solidFill>
                  <a:srgbClr val="E1FF2D"/>
                </a:solidFill>
                <a:latin typeface="Cooper Black" pitchFamily="18" charset="0"/>
              </a:rPr>
              <a:t>35</a:t>
            </a:r>
            <a:r>
              <a:rPr lang="en-US" dirty="0" smtClean="0">
                <a:solidFill>
                  <a:srgbClr val="E1FF2D"/>
                </a:solidFill>
                <a:latin typeface="Cooper Black" pitchFamily="18" charset="0"/>
              </a:rPr>
              <a:t>mph) were </a:t>
            </a:r>
            <a:r>
              <a:rPr lang="en-US" sz="3300" dirty="0" smtClean="0">
                <a:solidFill>
                  <a:srgbClr val="E1FF2D"/>
                </a:solidFill>
                <a:latin typeface="Cooper Black" pitchFamily="18" charset="0"/>
              </a:rPr>
              <a:t>1,350</a:t>
            </a:r>
            <a:r>
              <a:rPr lang="en-US" dirty="0" smtClean="0">
                <a:solidFill>
                  <a:srgbClr val="E1FF2D"/>
                </a:solidFill>
                <a:latin typeface="Cooper Black" pitchFamily="18" charset="0"/>
              </a:rPr>
              <a:t> miles wide. Think about this: if the center of Typhoon Tip were located over Memphis, </a:t>
            </a:r>
            <a:r>
              <a:rPr lang="en-US" dirty="0" smtClean="0">
                <a:solidFill>
                  <a:srgbClr val="E1FF2D"/>
                </a:solidFill>
                <a:latin typeface="Cooper Black" pitchFamily="18" charset="0"/>
              </a:rPr>
              <a:t>Tennessee, </a:t>
            </a:r>
            <a:r>
              <a:rPr lang="en-US" dirty="0" smtClean="0">
                <a:solidFill>
                  <a:srgbClr val="E1FF2D"/>
                </a:solidFill>
                <a:latin typeface="Cooper Black" pitchFamily="18" charset="0"/>
              </a:rPr>
              <a:t>the following cities would experience tropical storm-force winds from Tip (clockwise from the southeast):  Orlando and Tampa, Florida, Corpus Christi to Amarillo, Texas, central Wisconsin including Chicago, Illinois, and Pittsburgh, Pennsylvania.  That’s part of, if not all of </a:t>
            </a:r>
            <a:r>
              <a:rPr lang="en-US" sz="3300" dirty="0" smtClean="0">
                <a:solidFill>
                  <a:srgbClr val="E1FF2D"/>
                </a:solidFill>
                <a:latin typeface="Cooper Black" pitchFamily="18" charset="0"/>
              </a:rPr>
              <a:t>27</a:t>
            </a:r>
            <a:r>
              <a:rPr lang="en-US" dirty="0" smtClean="0">
                <a:solidFill>
                  <a:srgbClr val="E1FF2D"/>
                </a:solidFill>
                <a:latin typeface="Cooper Black" pitchFamily="18" charset="0"/>
              </a:rPr>
              <a:t> states</a:t>
            </a:r>
            <a:r>
              <a:rPr lang="en-US" dirty="0" smtClean="0">
                <a:solidFill>
                  <a:srgbClr val="E1FF2D"/>
                </a:solidFill>
                <a:latin typeface="Cooper Black" pitchFamily="18" charset="0"/>
              </a:rPr>
              <a:t>!</a:t>
            </a:r>
            <a:endParaRPr lang="en-US" dirty="0">
              <a:solidFill>
                <a:srgbClr val="E1FF2D"/>
              </a:solidFill>
              <a:latin typeface="Cooper Black" pitchFamily="18" charset="0"/>
            </a:endParaRPr>
          </a:p>
        </p:txBody>
      </p:sp>
      <p:sp>
        <p:nvSpPr>
          <p:cNvPr id="3" name="Title 2"/>
          <p:cNvSpPr>
            <a:spLocks noGrp="1"/>
          </p:cNvSpPr>
          <p:nvPr>
            <p:ph type="title"/>
          </p:nvPr>
        </p:nvSpPr>
        <p:spPr/>
        <p:txBody>
          <a:bodyPr>
            <a:normAutofit/>
          </a:bodyPr>
          <a:lstStyle/>
          <a:p>
            <a:r>
              <a:rPr lang="en-US" sz="6000" b="1" u="sng" dirty="0" smtClean="0">
                <a:solidFill>
                  <a:srgbClr val="2DEB36"/>
                </a:solidFill>
                <a:latin typeface="Cooper Black" pitchFamily="18" charset="0"/>
              </a:rPr>
              <a:t>Typhoon Fun Facts</a:t>
            </a:r>
            <a:endParaRPr lang="en-US" sz="6000" b="1" u="sng" dirty="0">
              <a:solidFill>
                <a:srgbClr val="2DEB36"/>
              </a:solidFill>
              <a:latin typeface="Cooper Black" pitchFamily="18" charset="0"/>
            </a:endParaRPr>
          </a:p>
        </p:txBody>
      </p:sp>
    </p:spTree>
  </p:cSld>
  <p:clrMapOvr>
    <a:masterClrMapping/>
  </p:clrMapOvr>
  <p:transition>
    <p:circl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idx="1"/>
          </p:nvPr>
        </p:nvSpPr>
        <p:spPr>
          <a:xfrm>
            <a:off x="152400" y="1295401"/>
            <a:ext cx="4344988" cy="914400"/>
          </a:xfrm>
        </p:spPr>
        <p:txBody>
          <a:bodyPr/>
          <a:lstStyle/>
          <a:p>
            <a:r>
              <a:rPr lang="en-US" sz="1050" dirty="0" smtClean="0"/>
              <a:t>http://library.thinkquest.org/03oct/01027/typhoon.jpg</a:t>
            </a:r>
            <a:endParaRPr lang="en-US" sz="1050" dirty="0"/>
          </a:p>
        </p:txBody>
      </p:sp>
      <p:pic>
        <p:nvPicPr>
          <p:cNvPr id="9" name="Content Placeholder 8" descr="typhoon3.jpg"/>
          <p:cNvPicPr>
            <a:picLocks noGrp="1" noChangeAspect="1"/>
          </p:cNvPicPr>
          <p:nvPr>
            <p:ph sz="half" idx="2"/>
          </p:nvPr>
        </p:nvPicPr>
        <p:blipFill>
          <a:blip r:embed="rId2" cstate="print"/>
          <a:stretch>
            <a:fillRect/>
          </a:stretch>
        </p:blipFill>
        <p:spPr>
          <a:xfrm>
            <a:off x="152400" y="2209800"/>
            <a:ext cx="4231891" cy="3505200"/>
          </a:xfrm>
        </p:spPr>
      </p:pic>
      <p:pic>
        <p:nvPicPr>
          <p:cNvPr id="10" name="Content Placeholder 9" descr="ManYi.jpg"/>
          <p:cNvPicPr>
            <a:picLocks noGrp="1" noChangeAspect="1"/>
          </p:cNvPicPr>
          <p:nvPr>
            <p:ph sz="quarter" idx="4"/>
          </p:nvPr>
        </p:nvPicPr>
        <p:blipFill>
          <a:blip r:embed="rId3" cstate="print"/>
          <a:stretch>
            <a:fillRect/>
          </a:stretch>
        </p:blipFill>
        <p:spPr>
          <a:xfrm>
            <a:off x="4712494" y="2201863"/>
            <a:ext cx="3913187" cy="3913187"/>
          </a:xfrm>
        </p:spPr>
      </p:pic>
      <p:sp>
        <p:nvSpPr>
          <p:cNvPr id="4" name="Title 3"/>
          <p:cNvSpPr>
            <a:spLocks noGrp="1"/>
          </p:cNvSpPr>
          <p:nvPr>
            <p:ph type="title"/>
          </p:nvPr>
        </p:nvSpPr>
        <p:spPr/>
        <p:txBody>
          <a:bodyPr>
            <a:normAutofit/>
          </a:bodyPr>
          <a:lstStyle/>
          <a:p>
            <a:r>
              <a:rPr lang="en-US" sz="5400" b="1" u="sng" dirty="0" smtClean="0">
                <a:solidFill>
                  <a:srgbClr val="F4860C"/>
                </a:solidFill>
                <a:latin typeface="Cooper Black" pitchFamily="18" charset="0"/>
              </a:rPr>
              <a:t>Pictures Of Typhoons</a:t>
            </a:r>
            <a:endParaRPr lang="en-US" sz="5400" b="1" u="sng" dirty="0">
              <a:solidFill>
                <a:srgbClr val="F4860C"/>
              </a:solidFill>
              <a:latin typeface="Cooper Black" pitchFamily="18" charset="0"/>
            </a:endParaRPr>
          </a:p>
        </p:txBody>
      </p:sp>
      <p:sp>
        <p:nvSpPr>
          <p:cNvPr id="7" name="Text Placeholder 6"/>
          <p:cNvSpPr>
            <a:spLocks noGrp="1"/>
          </p:cNvSpPr>
          <p:nvPr>
            <p:ph type="body" idx="3"/>
          </p:nvPr>
        </p:nvSpPr>
        <p:spPr/>
        <p:txBody>
          <a:bodyPr/>
          <a:lstStyle/>
          <a:p>
            <a:r>
              <a:rPr lang="en-US" sz="900" dirty="0" smtClean="0"/>
              <a:t>http://scienceblogs.com/intersection/upload/2007/07/ManYi.jpg</a:t>
            </a:r>
            <a:endParaRPr lang="en-US" sz="900" dirty="0"/>
          </a:p>
        </p:txBody>
      </p:sp>
    </p:spTree>
  </p:cSld>
  <p:clrMapOvr>
    <a:masterClrMapping/>
  </p:clrMapOvr>
  <p:transition>
    <p:strips dir="rd"/>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Paper">
  <a:themeElements>
    <a:clrScheme name="Paper">
      <a:dk1>
        <a:sysClr val="windowText" lastClr="000000"/>
      </a:dk1>
      <a:lt1>
        <a:sysClr val="window" lastClr="FFFFFF"/>
      </a:lt1>
      <a:dk2>
        <a:srgbClr val="444D26"/>
      </a:dk2>
      <a:lt2>
        <a:srgbClr val="FEFAC9"/>
      </a:lt2>
      <a:accent1>
        <a:srgbClr val="A5B592"/>
      </a:accent1>
      <a:accent2>
        <a:srgbClr val="F3A447"/>
      </a:accent2>
      <a:accent3>
        <a:srgbClr val="E7BC29"/>
      </a:accent3>
      <a:accent4>
        <a:srgbClr val="D092A7"/>
      </a:accent4>
      <a:accent5>
        <a:srgbClr val="9C85C0"/>
      </a:accent5>
      <a:accent6>
        <a:srgbClr val="809EC2"/>
      </a:accent6>
      <a:hlink>
        <a:srgbClr val="8E58B6"/>
      </a:hlink>
      <a:folHlink>
        <a:srgbClr val="7F6F6F"/>
      </a:folHlink>
    </a:clrScheme>
    <a:fontScheme name="Paper">
      <a:maj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onstantia"/>
        <a:ea typeface=""/>
        <a:cs typeface=""/>
        <a:font script="Jpan" typeface="HG明朝E"/>
        <a:font script="Hang" typeface="궁서"/>
        <a:font script="Hans" typeface="华文新魏"/>
        <a:font script="Hant" typeface="標楷體"/>
        <a:font script="Arab" typeface="Times New Roman"/>
        <a:font script="Hebr" typeface="Times New Roman"/>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Paper">
      <a:fillStyleLst>
        <a:solidFill>
          <a:schemeClr val="phClr"/>
        </a:solidFill>
        <a:blipFill>
          <a:blip xmlns:r="http://schemas.openxmlformats.org/officeDocument/2006/relationships" r:embed="rId1">
            <a:duotone>
              <a:schemeClr val="phClr">
                <a:shade val="63000"/>
                <a:tint val="82000"/>
              </a:schemeClr>
              <a:schemeClr val="phClr">
                <a:tint val="10000"/>
                <a:satMod val="400000"/>
              </a:schemeClr>
            </a:duotone>
          </a:blip>
          <a:tile tx="0" ty="0" sx="40000" sy="40000" flip="none" algn="tl"/>
        </a:blipFill>
        <a:blipFill>
          <a:blip xmlns:r="http://schemas.openxmlformats.org/officeDocument/2006/relationships" r:embed="rId1">
            <a:duotone>
              <a:schemeClr val="phClr">
                <a:shade val="40000"/>
              </a:schemeClr>
              <a:schemeClr val="phClr">
                <a:tint val="42000"/>
              </a:schemeClr>
            </a:duotone>
          </a:blip>
          <a:tile tx="0" ty="0" sx="40000" sy="40000" flip="none" algn="tl"/>
        </a:blipFill>
      </a:fillStyleLst>
      <a:lnStyleLst>
        <a:ln w="12700" cap="flat" cmpd="sng" algn="ctr">
          <a:solidFill>
            <a:schemeClr val="phClr"/>
          </a:solidFill>
          <a:prstDash val="solid"/>
        </a:ln>
        <a:ln w="38100" cap="flat" cmpd="sng" algn="ctr">
          <a:solidFill>
            <a:schemeClr val="phClr"/>
          </a:solidFill>
          <a:prstDash val="solid"/>
        </a:ln>
        <a:ln w="63500" cap="flat" cmpd="sng" algn="ctr">
          <a:solidFill>
            <a:schemeClr val="phClr"/>
          </a:solidFill>
          <a:prstDash val="solid"/>
        </a:ln>
      </a:lnStyleLst>
      <a:effectStyleLst>
        <a:effectStyle>
          <a:effectLst>
            <a:outerShdw blurRad="95000" rotWithShape="0">
              <a:srgbClr val="000000">
                <a:alpha val="50000"/>
              </a:srgbClr>
            </a:outerShdw>
            <a:softEdge rad="12700"/>
          </a:effectLst>
        </a:effectStyle>
        <a:effectStyle>
          <a:effectLst>
            <a:outerShdw blurRad="95000" rotWithShape="0">
              <a:srgbClr val="000000">
                <a:alpha val="50000"/>
              </a:srgbClr>
            </a:outerShdw>
            <a:softEdge rad="12700"/>
          </a:effectLst>
        </a:effectStyle>
        <a:effectStyle>
          <a:effectLst>
            <a:outerShdw blurRad="95000" algn="tl" rotWithShape="0">
              <a:srgbClr val="000000">
                <a:alpha val="50000"/>
              </a:srgbClr>
            </a:outerShdw>
          </a:effectLst>
          <a:scene3d>
            <a:camera prst="orthographicFront"/>
            <a:lightRig rig="soft" dir="t">
              <a:rot lat="0" lon="0" rev="18000000"/>
            </a:lightRig>
          </a:scene3d>
          <a:sp3d prstMaterial="dkEdge">
            <a:bevelT w="73660" h="44450" prst="riblet"/>
          </a:sp3d>
        </a:effectStyle>
      </a:effectStyleLst>
      <a:bgFillStyleLst>
        <a:solidFill>
          <a:schemeClr val="phClr"/>
        </a:solidFill>
        <a:blipFill>
          <a:blip xmlns:r="http://schemas.openxmlformats.org/officeDocument/2006/relationships" r:embed="rId1">
            <a:duotone>
              <a:schemeClr val="phClr">
                <a:shade val="55000"/>
                <a:alpha val="20000"/>
              </a:schemeClr>
              <a:schemeClr val="phClr">
                <a:tint val="40000"/>
                <a:shade val="90000"/>
                <a:satMod val="60000"/>
                <a:alpha val="20000"/>
              </a:schemeClr>
            </a:duotone>
          </a:blip>
          <a:tile tx="0" ty="0" sx="58000" sy="38000" flip="none" algn="tl"/>
        </a:blipFill>
        <a:blipFill>
          <a:blip xmlns:r="http://schemas.openxmlformats.org/officeDocument/2006/relationships" r:embed="rId2">
            <a:duotone>
              <a:schemeClr val="phClr">
                <a:shade val="12000"/>
                <a:satMod val="240000"/>
              </a:schemeClr>
              <a:schemeClr val="phClr">
                <a:tint val="65000"/>
              </a:schemeClr>
            </a:duotone>
          </a:blip>
          <a:stretch>
            <a:fillRect/>
          </a:stretch>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128</TotalTime>
  <Words>740</Words>
  <Application>Microsoft Office PowerPoint</Application>
  <PresentationFormat>On-screen Show (4:3)</PresentationFormat>
  <Paragraphs>30</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Paper</vt:lpstr>
      <vt:lpstr>TYPHOONS</vt:lpstr>
      <vt:lpstr>What Are Typhoons?</vt:lpstr>
      <vt:lpstr>How Much Damage Can A Typhoon Cause?</vt:lpstr>
      <vt:lpstr>What Conditions cause Typhoons?</vt:lpstr>
      <vt:lpstr>Typhoons can last up to 12 days!  On average a typhoon will last  2-4 days on shore.</vt:lpstr>
      <vt:lpstr>When Is Typhoon Season?</vt:lpstr>
      <vt:lpstr>Are Typhoons Dangerous To People?</vt:lpstr>
      <vt:lpstr>Typhoon Fun Facts</vt:lpstr>
      <vt:lpstr>Pictures Of Typhoons</vt:lpstr>
    </vt:vector>
  </TitlesOfParts>
  <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TYPHOONS</dc:title>
  <dc:creator>Nicci</dc:creator>
  <cp:lastModifiedBy>Nicci</cp:lastModifiedBy>
  <cp:revision>14</cp:revision>
  <dcterms:created xsi:type="dcterms:W3CDTF">2009-10-21T20:05:44Z</dcterms:created>
  <dcterms:modified xsi:type="dcterms:W3CDTF">2009-10-21T23:52:15Z</dcterms:modified>
</cp:coreProperties>
</file>